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294" r:id="rId3"/>
    <p:sldId id="296" r:id="rId4"/>
    <p:sldId id="297" r:id="rId5"/>
    <p:sldId id="298" r:id="rId6"/>
    <p:sldId id="299" r:id="rId7"/>
    <p:sldId id="300" r:id="rId8"/>
    <p:sldId id="301" r:id="rId9"/>
    <p:sldId id="295" r:id="rId10"/>
    <p:sldId id="302" r:id="rId11"/>
    <p:sldId id="305" r:id="rId12"/>
    <p:sldId id="303" r:id="rId13"/>
    <p:sldId id="304" r:id="rId14"/>
    <p:sldId id="306" r:id="rId15"/>
    <p:sldId id="307" r:id="rId16"/>
    <p:sldId id="312" r:id="rId17"/>
    <p:sldId id="308" r:id="rId18"/>
    <p:sldId id="309" r:id="rId19"/>
    <p:sldId id="310" r:id="rId20"/>
    <p:sldId id="311" r:id="rId21"/>
    <p:sldId id="313" r:id="rId22"/>
    <p:sldId id="314" r:id="rId23"/>
    <p:sldId id="31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93"/>
    <a:srgbClr val="9A4D00"/>
    <a:srgbClr val="561B83"/>
    <a:srgbClr val="C89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C5D50-6F3C-4C25-95C0-9D2A6B7ADE55}" v="416" dt="2023-05-23T12:59:01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c Dotterrer" userId="1abaebb9fb295ec4" providerId="LiveId" clId="{109C5D50-6F3C-4C25-95C0-9D2A6B7ADE55}"/>
    <pc:docChg chg="undo custSel addSld delSld modSld sldOrd">
      <pc:chgData name="Dominic Dotterrer" userId="1abaebb9fb295ec4" providerId="LiveId" clId="{109C5D50-6F3C-4C25-95C0-9D2A6B7ADE55}" dt="2023-05-23T13:01:02.371" v="6331" actId="20577"/>
      <pc:docMkLst>
        <pc:docMk/>
      </pc:docMkLst>
      <pc:sldChg chg="modSp del mod">
        <pc:chgData name="Dominic Dotterrer" userId="1abaebb9fb295ec4" providerId="LiveId" clId="{109C5D50-6F3C-4C25-95C0-9D2A6B7ADE55}" dt="2023-05-18T15:51:14.749" v="6223" actId="2696"/>
        <pc:sldMkLst>
          <pc:docMk/>
          <pc:sldMk cId="1892890551" sldId="256"/>
        </pc:sldMkLst>
        <pc:spChg chg="mod">
          <ac:chgData name="Dominic Dotterrer" userId="1abaebb9fb295ec4" providerId="LiveId" clId="{109C5D50-6F3C-4C25-95C0-9D2A6B7ADE55}" dt="2023-05-16T14:19:21.704" v="511" actId="20577"/>
          <ac:spMkLst>
            <pc:docMk/>
            <pc:sldMk cId="1892890551" sldId="256"/>
            <ac:spMk id="4" creationId="{6E9E7C28-9070-72D3-1259-24CF7E31901B}"/>
          </ac:spMkLst>
        </pc:spChg>
      </pc:sldChg>
      <pc:sldChg chg="modSp mod">
        <pc:chgData name="Dominic Dotterrer" userId="1abaebb9fb295ec4" providerId="LiveId" clId="{109C5D50-6F3C-4C25-95C0-9D2A6B7ADE55}" dt="2023-05-17T20:59:00.986" v="4957" actId="20577"/>
        <pc:sldMkLst>
          <pc:docMk/>
          <pc:sldMk cId="477149527" sldId="294"/>
        </pc:sldMkLst>
        <pc:spChg chg="mod">
          <ac:chgData name="Dominic Dotterrer" userId="1abaebb9fb295ec4" providerId="LiveId" clId="{109C5D50-6F3C-4C25-95C0-9D2A6B7ADE55}" dt="2023-05-17T20:59:00.986" v="4957" actId="20577"/>
          <ac:spMkLst>
            <pc:docMk/>
            <pc:sldMk cId="477149527" sldId="294"/>
            <ac:spMk id="5" creationId="{342F4EB5-139A-92B5-C86B-1752638EB304}"/>
          </ac:spMkLst>
        </pc:spChg>
        <pc:spChg chg="mod">
          <ac:chgData name="Dominic Dotterrer" userId="1abaebb9fb295ec4" providerId="LiveId" clId="{109C5D50-6F3C-4C25-95C0-9D2A6B7ADE55}" dt="2023-05-16T14:47:00.603" v="1405" actId="20577"/>
          <ac:spMkLst>
            <pc:docMk/>
            <pc:sldMk cId="477149527" sldId="294"/>
            <ac:spMk id="7" creationId="{77DEB975-F6A7-639E-758C-87A66D826556}"/>
          </ac:spMkLst>
        </pc:spChg>
      </pc:sldChg>
      <pc:sldChg chg="modSp mod">
        <pc:chgData name="Dominic Dotterrer" userId="1abaebb9fb295ec4" providerId="LiveId" clId="{109C5D50-6F3C-4C25-95C0-9D2A6B7ADE55}" dt="2023-05-16T15:44:24.406" v="2995" actId="20577"/>
        <pc:sldMkLst>
          <pc:docMk/>
          <pc:sldMk cId="725842851" sldId="295"/>
        </pc:sldMkLst>
        <pc:spChg chg="mod">
          <ac:chgData name="Dominic Dotterrer" userId="1abaebb9fb295ec4" providerId="LiveId" clId="{109C5D50-6F3C-4C25-95C0-9D2A6B7ADE55}" dt="2023-05-16T15:44:24.406" v="2995" actId="20577"/>
          <ac:spMkLst>
            <pc:docMk/>
            <pc:sldMk cId="725842851" sldId="295"/>
            <ac:spMk id="5" creationId="{342F4EB5-139A-92B5-C86B-1752638EB304}"/>
          </ac:spMkLst>
        </pc:spChg>
        <pc:spChg chg="mod">
          <ac:chgData name="Dominic Dotterrer" userId="1abaebb9fb295ec4" providerId="LiveId" clId="{109C5D50-6F3C-4C25-95C0-9D2A6B7ADE55}" dt="2023-05-16T15:30:59.101" v="2835" actId="5793"/>
          <ac:spMkLst>
            <pc:docMk/>
            <pc:sldMk cId="725842851" sldId="295"/>
            <ac:spMk id="16" creationId="{AC727A3D-F539-FBC7-2627-719CA5297CAC}"/>
          </ac:spMkLst>
        </pc:spChg>
      </pc:sldChg>
      <pc:sldChg chg="addSp delSp modSp add mod delAnim">
        <pc:chgData name="Dominic Dotterrer" userId="1abaebb9fb295ec4" providerId="LiveId" clId="{109C5D50-6F3C-4C25-95C0-9D2A6B7ADE55}" dt="2023-05-16T14:46:43.374" v="1395" actId="1076"/>
        <pc:sldMkLst>
          <pc:docMk/>
          <pc:sldMk cId="3814435332" sldId="296"/>
        </pc:sldMkLst>
        <pc:spChg chg="mod">
          <ac:chgData name="Dominic Dotterrer" userId="1abaebb9fb295ec4" providerId="LiveId" clId="{109C5D50-6F3C-4C25-95C0-9D2A6B7ADE55}" dt="2023-05-16T14:01:31.393" v="8" actId="207"/>
          <ac:spMkLst>
            <pc:docMk/>
            <pc:sldMk cId="3814435332" sldId="296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6T14:03:44.241" v="42" actId="20577"/>
          <ac:spMkLst>
            <pc:docMk/>
            <pc:sldMk cId="3814435332" sldId="296"/>
            <ac:spMk id="5" creationId="{342F4EB5-139A-92B5-C86B-1752638EB304}"/>
          </ac:spMkLst>
        </pc:spChg>
        <pc:spChg chg="mod">
          <ac:chgData name="Dominic Dotterrer" userId="1abaebb9fb295ec4" providerId="LiveId" clId="{109C5D50-6F3C-4C25-95C0-9D2A6B7ADE55}" dt="2023-05-16T14:46:43.374" v="1395" actId="1076"/>
          <ac:spMkLst>
            <pc:docMk/>
            <pc:sldMk cId="3814435332" sldId="296"/>
            <ac:spMk id="7" creationId="{77DEB975-F6A7-639E-758C-87A66D826556}"/>
          </ac:spMkLst>
        </pc:spChg>
        <pc:picChg chg="del">
          <ac:chgData name="Dominic Dotterrer" userId="1abaebb9fb295ec4" providerId="LiveId" clId="{109C5D50-6F3C-4C25-95C0-9D2A6B7ADE55}" dt="2023-05-16T14:01:36.305" v="9" actId="21"/>
          <ac:picMkLst>
            <pc:docMk/>
            <pc:sldMk cId="3814435332" sldId="296"/>
            <ac:picMk id="6" creationId="{A82BC5B2-2B8F-A1E5-77AF-CE8B720FB4F6}"/>
          </ac:picMkLst>
        </pc:picChg>
        <pc:picChg chg="add mod">
          <ac:chgData name="Dominic Dotterrer" userId="1abaebb9fb295ec4" providerId="LiveId" clId="{109C5D50-6F3C-4C25-95C0-9D2A6B7ADE55}" dt="2023-05-16T14:14:50.579" v="404" actId="14861"/>
          <ac:picMkLst>
            <pc:docMk/>
            <pc:sldMk cId="3814435332" sldId="296"/>
            <ac:picMk id="1026" creationId="{880AD918-E593-B4C5-29BA-8B89CC5361EB}"/>
          </ac:picMkLst>
        </pc:picChg>
      </pc:sldChg>
      <pc:sldChg chg="addSp delSp modSp add mod">
        <pc:chgData name="Dominic Dotterrer" userId="1abaebb9fb295ec4" providerId="LiveId" clId="{109C5D50-6F3C-4C25-95C0-9D2A6B7ADE55}" dt="2023-05-16T14:46:30.638" v="1393" actId="1076"/>
        <pc:sldMkLst>
          <pc:docMk/>
          <pc:sldMk cId="3637939603" sldId="297"/>
        </pc:sldMkLst>
        <pc:spChg chg="mod">
          <ac:chgData name="Dominic Dotterrer" userId="1abaebb9fb295ec4" providerId="LiveId" clId="{109C5D50-6F3C-4C25-95C0-9D2A6B7ADE55}" dt="2023-05-16T14:15:09.684" v="405" actId="1076"/>
          <ac:spMkLst>
            <pc:docMk/>
            <pc:sldMk cId="3637939603" sldId="297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6T14:46:30.638" v="1393" actId="1076"/>
          <ac:spMkLst>
            <pc:docMk/>
            <pc:sldMk cId="3637939603" sldId="297"/>
            <ac:spMk id="7" creationId="{77DEB975-F6A7-639E-758C-87A66D826556}"/>
          </ac:spMkLst>
        </pc:spChg>
        <pc:picChg chg="add mod">
          <ac:chgData name="Dominic Dotterrer" userId="1abaebb9fb295ec4" providerId="LiveId" clId="{109C5D50-6F3C-4C25-95C0-9D2A6B7ADE55}" dt="2023-05-16T14:15:22.124" v="408" actId="1076"/>
          <ac:picMkLst>
            <pc:docMk/>
            <pc:sldMk cId="3637939603" sldId="297"/>
            <ac:picMk id="3" creationId="{3869B989-329D-E540-F8F1-97FA61034CE9}"/>
          </ac:picMkLst>
        </pc:picChg>
        <pc:picChg chg="del">
          <ac:chgData name="Dominic Dotterrer" userId="1abaebb9fb295ec4" providerId="LiveId" clId="{109C5D50-6F3C-4C25-95C0-9D2A6B7ADE55}" dt="2023-05-16T14:13:13.240" v="378" actId="21"/>
          <ac:picMkLst>
            <pc:docMk/>
            <pc:sldMk cId="3637939603" sldId="297"/>
            <ac:picMk id="1026" creationId="{880AD918-E593-B4C5-29BA-8B89CC5361EB}"/>
          </ac:picMkLst>
        </pc:picChg>
      </pc:sldChg>
      <pc:sldChg chg="addSp delSp modSp add mod ord">
        <pc:chgData name="Dominic Dotterrer" userId="1abaebb9fb295ec4" providerId="LiveId" clId="{109C5D50-6F3C-4C25-95C0-9D2A6B7ADE55}" dt="2023-05-16T14:47:23.105" v="1407" actId="1076"/>
        <pc:sldMkLst>
          <pc:docMk/>
          <pc:sldMk cId="1768398937" sldId="298"/>
        </pc:sldMkLst>
        <pc:spChg chg="mod">
          <ac:chgData name="Dominic Dotterrer" userId="1abaebb9fb295ec4" providerId="LiveId" clId="{109C5D50-6F3C-4C25-95C0-9D2A6B7ADE55}" dt="2023-05-16T14:47:23.105" v="1407" actId="1076"/>
          <ac:spMkLst>
            <pc:docMk/>
            <pc:sldMk cId="1768398937" sldId="298"/>
            <ac:spMk id="7" creationId="{77DEB975-F6A7-639E-758C-87A66D826556}"/>
          </ac:spMkLst>
        </pc:spChg>
        <pc:picChg chg="add mod">
          <ac:chgData name="Dominic Dotterrer" userId="1abaebb9fb295ec4" providerId="LiveId" clId="{109C5D50-6F3C-4C25-95C0-9D2A6B7ADE55}" dt="2023-05-16T14:18:49.078" v="500" actId="1076"/>
          <ac:picMkLst>
            <pc:docMk/>
            <pc:sldMk cId="1768398937" sldId="298"/>
            <ac:picMk id="3" creationId="{9AD5CE72-05BE-BF1E-B213-03DEDF72BAA7}"/>
          </ac:picMkLst>
        </pc:picChg>
        <pc:picChg chg="del">
          <ac:chgData name="Dominic Dotterrer" userId="1abaebb9fb295ec4" providerId="LiveId" clId="{109C5D50-6F3C-4C25-95C0-9D2A6B7ADE55}" dt="2023-05-16T14:16:53.020" v="473" actId="21"/>
          <ac:picMkLst>
            <pc:docMk/>
            <pc:sldMk cId="1768398937" sldId="298"/>
            <ac:picMk id="1026" creationId="{880AD918-E593-B4C5-29BA-8B89CC5361EB}"/>
          </ac:picMkLst>
        </pc:picChg>
      </pc:sldChg>
      <pc:sldChg chg="addSp delSp modSp add mod ord modAnim">
        <pc:chgData name="Dominic Dotterrer" userId="1abaebb9fb295ec4" providerId="LiveId" clId="{109C5D50-6F3C-4C25-95C0-9D2A6B7ADE55}" dt="2023-05-16T15:28:16.637" v="2796" actId="692"/>
        <pc:sldMkLst>
          <pc:docMk/>
          <pc:sldMk cId="3239118482" sldId="299"/>
        </pc:sldMkLst>
        <pc:spChg chg="mod">
          <ac:chgData name="Dominic Dotterrer" userId="1abaebb9fb295ec4" providerId="LiveId" clId="{109C5D50-6F3C-4C25-95C0-9D2A6B7ADE55}" dt="2023-05-16T14:26:20.714" v="524" actId="14100"/>
          <ac:spMkLst>
            <pc:docMk/>
            <pc:sldMk cId="3239118482" sldId="299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6T14:27:08.636" v="561" actId="20577"/>
          <ac:spMkLst>
            <pc:docMk/>
            <pc:sldMk cId="3239118482" sldId="299"/>
            <ac:spMk id="5" creationId="{342F4EB5-139A-92B5-C86B-1752638EB304}"/>
          </ac:spMkLst>
        </pc:spChg>
        <pc:spChg chg="mod">
          <ac:chgData name="Dominic Dotterrer" userId="1abaebb9fb295ec4" providerId="LiveId" clId="{109C5D50-6F3C-4C25-95C0-9D2A6B7ADE55}" dt="2023-05-16T15:06:59.963" v="2134" actId="1076"/>
          <ac:spMkLst>
            <pc:docMk/>
            <pc:sldMk cId="3239118482" sldId="299"/>
            <ac:spMk id="7" creationId="{77DEB975-F6A7-639E-758C-87A66D826556}"/>
          </ac:spMkLst>
        </pc:spChg>
        <pc:picChg chg="add mod">
          <ac:chgData name="Dominic Dotterrer" userId="1abaebb9fb295ec4" providerId="LiveId" clId="{109C5D50-6F3C-4C25-95C0-9D2A6B7ADE55}" dt="2023-05-16T15:28:16.637" v="2796" actId="692"/>
          <ac:picMkLst>
            <pc:docMk/>
            <pc:sldMk cId="3239118482" sldId="299"/>
            <ac:picMk id="2" creationId="{4DC3AF16-C75B-B73F-A2EE-AA7952CA5ED8}"/>
          </ac:picMkLst>
        </pc:picChg>
        <pc:picChg chg="del">
          <ac:chgData name="Dominic Dotterrer" userId="1abaebb9fb295ec4" providerId="LiveId" clId="{109C5D50-6F3C-4C25-95C0-9D2A6B7ADE55}" dt="2023-05-16T14:22:43.067" v="515" actId="21"/>
          <ac:picMkLst>
            <pc:docMk/>
            <pc:sldMk cId="3239118482" sldId="299"/>
            <ac:picMk id="3" creationId="{3869B989-329D-E540-F8F1-97FA61034CE9}"/>
          </ac:picMkLst>
        </pc:picChg>
      </pc:sldChg>
      <pc:sldChg chg="addSp delSp modSp add mod ord">
        <pc:chgData name="Dominic Dotterrer" userId="1abaebb9fb295ec4" providerId="LiveId" clId="{109C5D50-6F3C-4C25-95C0-9D2A6B7ADE55}" dt="2023-05-16T15:28:03.414" v="2791" actId="692"/>
        <pc:sldMkLst>
          <pc:docMk/>
          <pc:sldMk cId="120707871" sldId="300"/>
        </pc:sldMkLst>
        <pc:spChg chg="mod">
          <ac:chgData name="Dominic Dotterrer" userId="1abaebb9fb295ec4" providerId="LiveId" clId="{109C5D50-6F3C-4C25-95C0-9D2A6B7ADE55}" dt="2023-05-16T14:40:41.736" v="1150" actId="14100"/>
          <ac:spMkLst>
            <pc:docMk/>
            <pc:sldMk cId="120707871" sldId="300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6T14:52:57.214" v="1410" actId="20577"/>
          <ac:spMkLst>
            <pc:docMk/>
            <pc:sldMk cId="120707871" sldId="300"/>
            <ac:spMk id="5" creationId="{342F4EB5-139A-92B5-C86B-1752638EB304}"/>
          </ac:spMkLst>
        </pc:spChg>
        <pc:spChg chg="mod">
          <ac:chgData name="Dominic Dotterrer" userId="1abaebb9fb295ec4" providerId="LiveId" clId="{109C5D50-6F3C-4C25-95C0-9D2A6B7ADE55}" dt="2023-05-16T15:07:41.602" v="2137" actId="1076"/>
          <ac:spMkLst>
            <pc:docMk/>
            <pc:sldMk cId="120707871" sldId="300"/>
            <ac:spMk id="7" creationId="{77DEB975-F6A7-639E-758C-87A66D826556}"/>
          </ac:spMkLst>
        </pc:spChg>
        <pc:spChg chg="add del mod">
          <ac:chgData name="Dominic Dotterrer" userId="1abaebb9fb295ec4" providerId="LiveId" clId="{109C5D50-6F3C-4C25-95C0-9D2A6B7ADE55}" dt="2023-05-16T14:35:37.549" v="977" actId="21"/>
          <ac:spMkLst>
            <pc:docMk/>
            <pc:sldMk cId="120707871" sldId="300"/>
            <ac:spMk id="8" creationId="{D5576544-0CD5-6F92-B9E5-408BD8B27B53}"/>
          </ac:spMkLst>
        </pc:spChg>
        <pc:picChg chg="del">
          <ac:chgData name="Dominic Dotterrer" userId="1abaebb9fb295ec4" providerId="LiveId" clId="{109C5D50-6F3C-4C25-95C0-9D2A6B7ADE55}" dt="2023-05-16T14:34:14.988" v="968" actId="21"/>
          <ac:picMkLst>
            <pc:docMk/>
            <pc:sldMk cId="120707871" sldId="300"/>
            <ac:picMk id="3" creationId="{9AD5CE72-05BE-BF1E-B213-03DEDF72BAA7}"/>
          </ac:picMkLst>
        </pc:picChg>
        <pc:picChg chg="add del mod">
          <ac:chgData name="Dominic Dotterrer" userId="1abaebb9fb295ec4" providerId="LiveId" clId="{109C5D50-6F3C-4C25-95C0-9D2A6B7ADE55}" dt="2023-05-16T14:37:32.419" v="1008" actId="21"/>
          <ac:picMkLst>
            <pc:docMk/>
            <pc:sldMk cId="120707871" sldId="300"/>
            <ac:picMk id="6" creationId="{8132F726-0C6D-5A57-43A8-3B8BF7F72498}"/>
          </ac:picMkLst>
        </pc:picChg>
        <pc:picChg chg="add mod">
          <ac:chgData name="Dominic Dotterrer" userId="1abaebb9fb295ec4" providerId="LiveId" clId="{109C5D50-6F3C-4C25-95C0-9D2A6B7ADE55}" dt="2023-05-16T15:28:03.414" v="2791" actId="692"/>
          <ac:picMkLst>
            <pc:docMk/>
            <pc:sldMk cId="120707871" sldId="300"/>
            <ac:picMk id="10" creationId="{C8ED6BD0-535C-F2D5-CD44-D105ABAF6E40}"/>
          </ac:picMkLst>
        </pc:picChg>
      </pc:sldChg>
      <pc:sldChg chg="addSp delSp modSp add mod ord">
        <pc:chgData name="Dominic Dotterrer" userId="1abaebb9fb295ec4" providerId="LiveId" clId="{109C5D50-6F3C-4C25-95C0-9D2A6B7ADE55}" dt="2023-05-16T15:45:01.316" v="3001" actId="114"/>
        <pc:sldMkLst>
          <pc:docMk/>
          <pc:sldMk cId="3576115323" sldId="301"/>
        </pc:sldMkLst>
        <pc:spChg chg="mod">
          <ac:chgData name="Dominic Dotterrer" userId="1abaebb9fb295ec4" providerId="LiveId" clId="{109C5D50-6F3C-4C25-95C0-9D2A6B7ADE55}" dt="2023-05-16T15:24:58.297" v="2638" actId="14100"/>
          <ac:spMkLst>
            <pc:docMk/>
            <pc:sldMk cId="3576115323" sldId="301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6T15:23:25.171" v="2565" actId="20577"/>
          <ac:spMkLst>
            <pc:docMk/>
            <pc:sldMk cId="3576115323" sldId="301"/>
            <ac:spMk id="5" creationId="{342F4EB5-139A-92B5-C86B-1752638EB304}"/>
          </ac:spMkLst>
        </pc:spChg>
        <pc:spChg chg="mod">
          <ac:chgData name="Dominic Dotterrer" userId="1abaebb9fb295ec4" providerId="LiveId" clId="{109C5D50-6F3C-4C25-95C0-9D2A6B7ADE55}" dt="2023-05-16T15:45:01.316" v="3001" actId="114"/>
          <ac:spMkLst>
            <pc:docMk/>
            <pc:sldMk cId="3576115323" sldId="301"/>
            <ac:spMk id="7" creationId="{77DEB975-F6A7-639E-758C-87A66D826556}"/>
          </ac:spMkLst>
        </pc:spChg>
        <pc:picChg chg="del mod">
          <ac:chgData name="Dominic Dotterrer" userId="1abaebb9fb295ec4" providerId="LiveId" clId="{109C5D50-6F3C-4C25-95C0-9D2A6B7ADE55}" dt="2023-05-16T15:12:01.580" v="2146" actId="21"/>
          <ac:picMkLst>
            <pc:docMk/>
            <pc:sldMk cId="3576115323" sldId="301"/>
            <ac:picMk id="3" creationId="{9AD5CE72-05BE-BF1E-B213-03DEDF72BAA7}"/>
          </ac:picMkLst>
        </pc:picChg>
        <pc:picChg chg="add del mod">
          <ac:chgData name="Dominic Dotterrer" userId="1abaebb9fb295ec4" providerId="LiveId" clId="{109C5D50-6F3C-4C25-95C0-9D2A6B7ADE55}" dt="2023-05-16T15:24:11.069" v="2619" actId="21"/>
          <ac:picMkLst>
            <pc:docMk/>
            <pc:sldMk cId="3576115323" sldId="301"/>
            <ac:picMk id="6" creationId="{B6B2831B-997A-8582-AAF4-D5C55A63AD6E}"/>
          </ac:picMkLst>
        </pc:picChg>
        <pc:picChg chg="add del mod">
          <ac:chgData name="Dominic Dotterrer" userId="1abaebb9fb295ec4" providerId="LiveId" clId="{109C5D50-6F3C-4C25-95C0-9D2A6B7ADE55}" dt="2023-05-16T15:14:04.044" v="2180"/>
          <ac:picMkLst>
            <pc:docMk/>
            <pc:sldMk cId="3576115323" sldId="301"/>
            <ac:picMk id="8" creationId="{9B6B9015-471B-71FE-5FDA-B112614326ED}"/>
          </ac:picMkLst>
        </pc:picChg>
        <pc:picChg chg="add mod">
          <ac:chgData name="Dominic Dotterrer" userId="1abaebb9fb295ec4" providerId="LiveId" clId="{109C5D50-6F3C-4C25-95C0-9D2A6B7ADE55}" dt="2023-05-16T15:27:30.276" v="2785" actId="692"/>
          <ac:picMkLst>
            <pc:docMk/>
            <pc:sldMk cId="3576115323" sldId="301"/>
            <ac:picMk id="10" creationId="{74BC9D01-719C-A9A2-DF5C-2A055E6B6D08}"/>
          </ac:picMkLst>
        </pc:picChg>
        <pc:picChg chg="add del mod">
          <ac:chgData name="Dominic Dotterrer" userId="1abaebb9fb295ec4" providerId="LiveId" clId="{109C5D50-6F3C-4C25-95C0-9D2A6B7ADE55}" dt="2023-05-16T15:17:03.995" v="2368" actId="21"/>
          <ac:picMkLst>
            <pc:docMk/>
            <pc:sldMk cId="3576115323" sldId="301"/>
            <ac:picMk id="2050" creationId="{531CB76E-F221-7CA4-FC90-49635B3D996D}"/>
          </ac:picMkLst>
        </pc:picChg>
      </pc:sldChg>
      <pc:sldChg chg="addSp delSp modSp add mod delAnim">
        <pc:chgData name="Dominic Dotterrer" userId="1abaebb9fb295ec4" providerId="LiveId" clId="{109C5D50-6F3C-4C25-95C0-9D2A6B7ADE55}" dt="2023-05-16T16:17:41.855" v="3007" actId="1076"/>
        <pc:sldMkLst>
          <pc:docMk/>
          <pc:sldMk cId="3907318700" sldId="302"/>
        </pc:sldMkLst>
        <pc:spChg chg="mod">
          <ac:chgData name="Dominic Dotterrer" userId="1abaebb9fb295ec4" providerId="LiveId" clId="{109C5D50-6F3C-4C25-95C0-9D2A6B7ADE55}" dt="2023-05-16T15:34:05.066" v="2840" actId="1076"/>
          <ac:spMkLst>
            <pc:docMk/>
            <pc:sldMk cId="3907318700" sldId="302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6T15:44:29.632" v="3000" actId="20577"/>
          <ac:spMkLst>
            <pc:docMk/>
            <pc:sldMk cId="3907318700" sldId="302"/>
            <ac:spMk id="5" creationId="{342F4EB5-139A-92B5-C86B-1752638EB304}"/>
          </ac:spMkLst>
        </pc:spChg>
        <pc:spChg chg="mod">
          <ac:chgData name="Dominic Dotterrer" userId="1abaebb9fb295ec4" providerId="LiveId" clId="{109C5D50-6F3C-4C25-95C0-9D2A6B7ADE55}" dt="2023-05-16T16:17:41.855" v="3007" actId="1076"/>
          <ac:spMkLst>
            <pc:docMk/>
            <pc:sldMk cId="3907318700" sldId="302"/>
            <ac:spMk id="16" creationId="{AC727A3D-F539-FBC7-2627-719CA5297CAC}"/>
          </ac:spMkLst>
        </pc:spChg>
        <pc:picChg chg="del">
          <ac:chgData name="Dominic Dotterrer" userId="1abaebb9fb295ec4" providerId="LiveId" clId="{109C5D50-6F3C-4C25-95C0-9D2A6B7ADE55}" dt="2023-05-16T15:33:54.721" v="2837" actId="21"/>
          <ac:picMkLst>
            <pc:docMk/>
            <pc:sldMk cId="3907318700" sldId="302"/>
            <ac:picMk id="3" creationId="{D5376BDB-02B4-C00D-0D6F-FF9835075031}"/>
          </ac:picMkLst>
        </pc:picChg>
        <pc:picChg chg="add mod">
          <ac:chgData name="Dominic Dotterrer" userId="1abaebb9fb295ec4" providerId="LiveId" clId="{109C5D50-6F3C-4C25-95C0-9D2A6B7ADE55}" dt="2023-05-16T16:17:37.107" v="3006" actId="1076"/>
          <ac:picMkLst>
            <pc:docMk/>
            <pc:sldMk cId="3907318700" sldId="302"/>
            <ac:picMk id="3074" creationId="{6CE31823-5BB6-250F-CF04-84FD343C60F9}"/>
          </ac:picMkLst>
        </pc:picChg>
      </pc:sldChg>
      <pc:sldChg chg="addSp delSp modSp add mod ord delAnim modAnim">
        <pc:chgData name="Dominic Dotterrer" userId="1abaebb9fb295ec4" providerId="LiveId" clId="{109C5D50-6F3C-4C25-95C0-9D2A6B7ADE55}" dt="2023-05-17T16:28:55.528" v="3636" actId="20577"/>
        <pc:sldMkLst>
          <pc:docMk/>
          <pc:sldMk cId="4224570255" sldId="303"/>
        </pc:sldMkLst>
        <pc:spChg chg="add del mod">
          <ac:chgData name="Dominic Dotterrer" userId="1abaebb9fb295ec4" providerId="LiveId" clId="{109C5D50-6F3C-4C25-95C0-9D2A6B7ADE55}" dt="2023-05-17T15:30:49.476" v="3158" actId="21"/>
          <ac:spMkLst>
            <pc:docMk/>
            <pc:sldMk cId="4224570255" sldId="303"/>
            <ac:spMk id="2" creationId="{9154D18F-3832-FB36-5938-D55947139039}"/>
          </ac:spMkLst>
        </pc:spChg>
        <pc:spChg chg="mod">
          <ac:chgData name="Dominic Dotterrer" userId="1abaebb9fb295ec4" providerId="LiveId" clId="{109C5D50-6F3C-4C25-95C0-9D2A6B7ADE55}" dt="2023-05-17T15:40:44.915" v="3224" actId="692"/>
          <ac:spMkLst>
            <pc:docMk/>
            <pc:sldMk cId="4224570255" sldId="303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7T15:40:38.136" v="3222" actId="692"/>
          <ac:spMkLst>
            <pc:docMk/>
            <pc:sldMk cId="4224570255" sldId="303"/>
            <ac:spMk id="5" creationId="{342F4EB5-139A-92B5-C86B-1752638EB304}"/>
          </ac:spMkLst>
        </pc:spChg>
        <pc:spChg chg="add mod">
          <ac:chgData name="Dominic Dotterrer" userId="1abaebb9fb295ec4" providerId="LiveId" clId="{109C5D50-6F3C-4C25-95C0-9D2A6B7ADE55}" dt="2023-05-17T16:17:16.346" v="3487" actId="1076"/>
          <ac:spMkLst>
            <pc:docMk/>
            <pc:sldMk cId="4224570255" sldId="303"/>
            <ac:spMk id="6" creationId="{73A3EB06-E094-924A-F78F-CF08DBB799CB}"/>
          </ac:spMkLst>
        </pc:spChg>
        <pc:spChg chg="add mod">
          <ac:chgData name="Dominic Dotterrer" userId="1abaebb9fb295ec4" providerId="LiveId" clId="{109C5D50-6F3C-4C25-95C0-9D2A6B7ADE55}" dt="2023-05-17T16:27:28.797" v="3614" actId="14100"/>
          <ac:spMkLst>
            <pc:docMk/>
            <pc:sldMk cId="4224570255" sldId="303"/>
            <ac:spMk id="8" creationId="{3E876CDD-D2FE-D569-97CB-C31500C62B0B}"/>
          </ac:spMkLst>
        </pc:spChg>
        <pc:spChg chg="add mod">
          <ac:chgData name="Dominic Dotterrer" userId="1abaebb9fb295ec4" providerId="LiveId" clId="{109C5D50-6F3C-4C25-95C0-9D2A6B7ADE55}" dt="2023-05-17T16:18:17.164" v="3491" actId="207"/>
          <ac:spMkLst>
            <pc:docMk/>
            <pc:sldMk cId="4224570255" sldId="303"/>
            <ac:spMk id="9" creationId="{094961C2-5625-5C96-C7F0-EE1BD1058B94}"/>
          </ac:spMkLst>
        </pc:spChg>
        <pc:spChg chg="add mod">
          <ac:chgData name="Dominic Dotterrer" userId="1abaebb9fb295ec4" providerId="LiveId" clId="{109C5D50-6F3C-4C25-95C0-9D2A6B7ADE55}" dt="2023-05-17T16:18:26.140" v="3493" actId="1076"/>
          <ac:spMkLst>
            <pc:docMk/>
            <pc:sldMk cId="4224570255" sldId="303"/>
            <ac:spMk id="10" creationId="{F3A92D77-D980-F01C-FD4B-706F7099B638}"/>
          </ac:spMkLst>
        </pc:spChg>
        <pc:spChg chg="add mod">
          <ac:chgData name="Dominic Dotterrer" userId="1abaebb9fb295ec4" providerId="LiveId" clId="{109C5D50-6F3C-4C25-95C0-9D2A6B7ADE55}" dt="2023-05-17T16:18:33.207" v="3495" actId="1076"/>
          <ac:spMkLst>
            <pc:docMk/>
            <pc:sldMk cId="4224570255" sldId="303"/>
            <ac:spMk id="11" creationId="{9B3D6887-915E-86E4-33F5-1C94C52787FD}"/>
          </ac:spMkLst>
        </pc:spChg>
        <pc:spChg chg="add mod">
          <ac:chgData name="Dominic Dotterrer" userId="1abaebb9fb295ec4" providerId="LiveId" clId="{109C5D50-6F3C-4C25-95C0-9D2A6B7ADE55}" dt="2023-05-17T16:18:42.485" v="3497" actId="1076"/>
          <ac:spMkLst>
            <pc:docMk/>
            <pc:sldMk cId="4224570255" sldId="303"/>
            <ac:spMk id="12" creationId="{EF2B5240-9FEC-3F83-2B49-C55076ADFEF8}"/>
          </ac:spMkLst>
        </pc:spChg>
        <pc:spChg chg="add mod">
          <ac:chgData name="Dominic Dotterrer" userId="1abaebb9fb295ec4" providerId="LiveId" clId="{109C5D50-6F3C-4C25-95C0-9D2A6B7ADE55}" dt="2023-05-17T16:18:59.683" v="3499" actId="1076"/>
          <ac:spMkLst>
            <pc:docMk/>
            <pc:sldMk cId="4224570255" sldId="303"/>
            <ac:spMk id="13" creationId="{AB1D7592-78FA-3066-9E41-2ABCE39C8E71}"/>
          </ac:spMkLst>
        </pc:spChg>
        <pc:spChg chg="add mod">
          <ac:chgData name="Dominic Dotterrer" userId="1abaebb9fb295ec4" providerId="LiveId" clId="{109C5D50-6F3C-4C25-95C0-9D2A6B7ADE55}" dt="2023-05-17T16:19:12.102" v="3501" actId="1076"/>
          <ac:spMkLst>
            <pc:docMk/>
            <pc:sldMk cId="4224570255" sldId="303"/>
            <ac:spMk id="14" creationId="{A4A5AB08-8FC7-628A-2B70-25AA221BAADB}"/>
          </ac:spMkLst>
        </pc:spChg>
        <pc:spChg chg="add mod">
          <ac:chgData name="Dominic Dotterrer" userId="1abaebb9fb295ec4" providerId="LiveId" clId="{109C5D50-6F3C-4C25-95C0-9D2A6B7ADE55}" dt="2023-05-17T16:19:27.135" v="3503" actId="1076"/>
          <ac:spMkLst>
            <pc:docMk/>
            <pc:sldMk cId="4224570255" sldId="303"/>
            <ac:spMk id="15" creationId="{FA443291-09BD-0BC7-C8A2-C5EF2094FF51}"/>
          </ac:spMkLst>
        </pc:spChg>
        <pc:spChg chg="del mod">
          <ac:chgData name="Dominic Dotterrer" userId="1abaebb9fb295ec4" providerId="LiveId" clId="{109C5D50-6F3C-4C25-95C0-9D2A6B7ADE55}" dt="2023-05-17T15:24:19.442" v="3124" actId="21"/>
          <ac:spMkLst>
            <pc:docMk/>
            <pc:sldMk cId="4224570255" sldId="303"/>
            <ac:spMk id="16" creationId="{AC727A3D-F539-FBC7-2627-719CA5297CAC}"/>
          </ac:spMkLst>
        </pc:spChg>
        <pc:spChg chg="add mod">
          <ac:chgData name="Dominic Dotterrer" userId="1abaebb9fb295ec4" providerId="LiveId" clId="{109C5D50-6F3C-4C25-95C0-9D2A6B7ADE55}" dt="2023-05-17T16:19:44.487" v="3505" actId="1076"/>
          <ac:spMkLst>
            <pc:docMk/>
            <pc:sldMk cId="4224570255" sldId="303"/>
            <ac:spMk id="17" creationId="{47EC9205-C800-C812-29FC-2E0AD7590A2A}"/>
          </ac:spMkLst>
        </pc:spChg>
        <pc:spChg chg="add mod">
          <ac:chgData name="Dominic Dotterrer" userId="1abaebb9fb295ec4" providerId="LiveId" clId="{109C5D50-6F3C-4C25-95C0-9D2A6B7ADE55}" dt="2023-05-17T16:19:54.247" v="3507" actId="1076"/>
          <ac:spMkLst>
            <pc:docMk/>
            <pc:sldMk cId="4224570255" sldId="303"/>
            <ac:spMk id="18" creationId="{D9EA7986-B13C-A5DF-8D42-76DDC0F38A3B}"/>
          </ac:spMkLst>
        </pc:spChg>
        <pc:spChg chg="add mod">
          <ac:chgData name="Dominic Dotterrer" userId="1abaebb9fb295ec4" providerId="LiveId" clId="{109C5D50-6F3C-4C25-95C0-9D2A6B7ADE55}" dt="2023-05-17T16:20:10.012" v="3509" actId="1076"/>
          <ac:spMkLst>
            <pc:docMk/>
            <pc:sldMk cId="4224570255" sldId="303"/>
            <ac:spMk id="19" creationId="{63B7A680-EAF9-4D11-8BD7-F43B41CAD5D9}"/>
          </ac:spMkLst>
        </pc:spChg>
        <pc:spChg chg="add mod">
          <ac:chgData name="Dominic Dotterrer" userId="1abaebb9fb295ec4" providerId="LiveId" clId="{109C5D50-6F3C-4C25-95C0-9D2A6B7ADE55}" dt="2023-05-17T16:20:19.658" v="3511" actId="1076"/>
          <ac:spMkLst>
            <pc:docMk/>
            <pc:sldMk cId="4224570255" sldId="303"/>
            <ac:spMk id="20" creationId="{3F20FE71-CBEC-52A9-CFF0-7A6A51066E8E}"/>
          </ac:spMkLst>
        </pc:spChg>
        <pc:spChg chg="add mod">
          <ac:chgData name="Dominic Dotterrer" userId="1abaebb9fb295ec4" providerId="LiveId" clId="{109C5D50-6F3C-4C25-95C0-9D2A6B7ADE55}" dt="2023-05-17T16:20:28.172" v="3513" actId="1076"/>
          <ac:spMkLst>
            <pc:docMk/>
            <pc:sldMk cId="4224570255" sldId="303"/>
            <ac:spMk id="21" creationId="{DFAB0136-EB64-BBC8-9D37-E155FA59F7EE}"/>
          </ac:spMkLst>
        </pc:spChg>
        <pc:spChg chg="add mod">
          <ac:chgData name="Dominic Dotterrer" userId="1abaebb9fb295ec4" providerId="LiveId" clId="{109C5D50-6F3C-4C25-95C0-9D2A6B7ADE55}" dt="2023-05-17T16:20:42.442" v="3515" actId="1076"/>
          <ac:spMkLst>
            <pc:docMk/>
            <pc:sldMk cId="4224570255" sldId="303"/>
            <ac:spMk id="22" creationId="{9B05B847-3F5A-5773-6645-0E2B5835C664}"/>
          </ac:spMkLst>
        </pc:spChg>
        <pc:spChg chg="add mod">
          <ac:chgData name="Dominic Dotterrer" userId="1abaebb9fb295ec4" providerId="LiveId" clId="{109C5D50-6F3C-4C25-95C0-9D2A6B7ADE55}" dt="2023-05-17T16:28:55.528" v="3636" actId="20577"/>
          <ac:spMkLst>
            <pc:docMk/>
            <pc:sldMk cId="4224570255" sldId="303"/>
            <ac:spMk id="81" creationId="{DD233C26-324A-E792-550F-663EA554914D}"/>
          </ac:spMkLst>
        </pc:spChg>
        <pc:spChg chg="add mod">
          <ac:chgData name="Dominic Dotterrer" userId="1abaebb9fb295ec4" providerId="LiveId" clId="{109C5D50-6F3C-4C25-95C0-9D2A6B7ADE55}" dt="2023-05-17T16:28:41.624" v="3633" actId="20577"/>
          <ac:spMkLst>
            <pc:docMk/>
            <pc:sldMk cId="4224570255" sldId="303"/>
            <ac:spMk id="82" creationId="{A692611D-8036-58BD-D753-9018C8D6D0ED}"/>
          </ac:spMkLst>
        </pc:spChg>
        <pc:picChg chg="del">
          <ac:chgData name="Dominic Dotterrer" userId="1abaebb9fb295ec4" providerId="LiveId" clId="{109C5D50-6F3C-4C25-95C0-9D2A6B7ADE55}" dt="2023-05-16T16:17:51.132" v="3008" actId="21"/>
          <ac:picMkLst>
            <pc:docMk/>
            <pc:sldMk cId="4224570255" sldId="303"/>
            <ac:picMk id="3" creationId="{D5376BDB-02B4-C00D-0D6F-FF9835075031}"/>
          </ac:picMkLst>
        </pc:picChg>
        <pc:picChg chg="add del mod">
          <ac:chgData name="Dominic Dotterrer" userId="1abaebb9fb295ec4" providerId="LiveId" clId="{109C5D50-6F3C-4C25-95C0-9D2A6B7ADE55}" dt="2023-05-17T15:32:30.239" v="3175" actId="21"/>
          <ac:picMkLst>
            <pc:docMk/>
            <pc:sldMk cId="4224570255" sldId="303"/>
            <ac:picMk id="7" creationId="{D310BA1C-FF4E-E48A-C2F7-54BDF42EADEF}"/>
          </ac:picMkLst>
        </pc:picChg>
        <pc:cxnChg chg="add mod">
          <ac:chgData name="Dominic Dotterrer" userId="1abaebb9fb295ec4" providerId="LiveId" clId="{109C5D50-6F3C-4C25-95C0-9D2A6B7ADE55}" dt="2023-05-17T16:21:17.098" v="3525" actId="692"/>
          <ac:cxnSpMkLst>
            <pc:docMk/>
            <pc:sldMk cId="4224570255" sldId="303"/>
            <ac:cxnSpMk id="24" creationId="{99F059AC-610B-3D91-4003-EEE920A2E882}"/>
          </ac:cxnSpMkLst>
        </pc:cxnChg>
        <pc:cxnChg chg="add mod">
          <ac:chgData name="Dominic Dotterrer" userId="1abaebb9fb295ec4" providerId="LiveId" clId="{109C5D50-6F3C-4C25-95C0-9D2A6B7ADE55}" dt="2023-05-17T16:21:28.008" v="3528" actId="14100"/>
          <ac:cxnSpMkLst>
            <pc:docMk/>
            <pc:sldMk cId="4224570255" sldId="303"/>
            <ac:cxnSpMk id="27" creationId="{11AA0461-7431-27FB-BB75-C876028BE19C}"/>
          </ac:cxnSpMkLst>
        </pc:cxnChg>
        <pc:cxnChg chg="add mod">
          <ac:chgData name="Dominic Dotterrer" userId="1abaebb9fb295ec4" providerId="LiveId" clId="{109C5D50-6F3C-4C25-95C0-9D2A6B7ADE55}" dt="2023-05-17T16:21:46.132" v="3532" actId="14100"/>
          <ac:cxnSpMkLst>
            <pc:docMk/>
            <pc:sldMk cId="4224570255" sldId="303"/>
            <ac:cxnSpMk id="29" creationId="{BBA89B84-E118-B794-6114-EADFA96B73E3}"/>
          </ac:cxnSpMkLst>
        </pc:cxnChg>
        <pc:cxnChg chg="add mod">
          <ac:chgData name="Dominic Dotterrer" userId="1abaebb9fb295ec4" providerId="LiveId" clId="{109C5D50-6F3C-4C25-95C0-9D2A6B7ADE55}" dt="2023-05-17T16:22:07.354" v="3538" actId="14100"/>
          <ac:cxnSpMkLst>
            <pc:docMk/>
            <pc:sldMk cId="4224570255" sldId="303"/>
            <ac:cxnSpMk id="32" creationId="{A9C37873-7F99-728E-960F-84F92FB89EAD}"/>
          </ac:cxnSpMkLst>
        </pc:cxnChg>
        <pc:cxnChg chg="add mod">
          <ac:chgData name="Dominic Dotterrer" userId="1abaebb9fb295ec4" providerId="LiveId" clId="{109C5D50-6F3C-4C25-95C0-9D2A6B7ADE55}" dt="2023-05-17T16:22:14.633" v="3540" actId="14100"/>
          <ac:cxnSpMkLst>
            <pc:docMk/>
            <pc:sldMk cId="4224570255" sldId="303"/>
            <ac:cxnSpMk id="35" creationId="{B1E20C4C-C1E1-957F-FFDE-3217CCF093A8}"/>
          </ac:cxnSpMkLst>
        </pc:cxnChg>
        <pc:cxnChg chg="add mod">
          <ac:chgData name="Dominic Dotterrer" userId="1abaebb9fb295ec4" providerId="LiveId" clId="{109C5D50-6F3C-4C25-95C0-9D2A6B7ADE55}" dt="2023-05-17T16:22:22.905" v="3543" actId="14100"/>
          <ac:cxnSpMkLst>
            <pc:docMk/>
            <pc:sldMk cId="4224570255" sldId="303"/>
            <ac:cxnSpMk id="38" creationId="{7A1E06FF-C50D-08F3-126F-9F4C5A97BCF7}"/>
          </ac:cxnSpMkLst>
        </pc:cxnChg>
        <pc:cxnChg chg="add mod">
          <ac:chgData name="Dominic Dotterrer" userId="1abaebb9fb295ec4" providerId="LiveId" clId="{109C5D50-6F3C-4C25-95C0-9D2A6B7ADE55}" dt="2023-05-17T16:22:30.871" v="3546" actId="14100"/>
          <ac:cxnSpMkLst>
            <pc:docMk/>
            <pc:sldMk cId="4224570255" sldId="303"/>
            <ac:cxnSpMk id="40" creationId="{A5DD4B6B-3D23-F7D2-4605-2CA7B9938257}"/>
          </ac:cxnSpMkLst>
        </pc:cxnChg>
        <pc:cxnChg chg="add mod">
          <ac:chgData name="Dominic Dotterrer" userId="1abaebb9fb295ec4" providerId="LiveId" clId="{109C5D50-6F3C-4C25-95C0-9D2A6B7ADE55}" dt="2023-05-17T16:22:43.624" v="3549" actId="14100"/>
          <ac:cxnSpMkLst>
            <pc:docMk/>
            <pc:sldMk cId="4224570255" sldId="303"/>
            <ac:cxnSpMk id="42" creationId="{E429B73E-BF54-389D-FCA9-6619F5933B2F}"/>
          </ac:cxnSpMkLst>
        </pc:cxnChg>
        <pc:cxnChg chg="add mod">
          <ac:chgData name="Dominic Dotterrer" userId="1abaebb9fb295ec4" providerId="LiveId" clId="{109C5D50-6F3C-4C25-95C0-9D2A6B7ADE55}" dt="2023-05-17T16:22:55.523" v="3552" actId="14100"/>
          <ac:cxnSpMkLst>
            <pc:docMk/>
            <pc:sldMk cId="4224570255" sldId="303"/>
            <ac:cxnSpMk id="44" creationId="{5F95695A-21F5-4F57-9587-5EADDE32EA28}"/>
          </ac:cxnSpMkLst>
        </pc:cxnChg>
        <pc:cxnChg chg="add mod">
          <ac:chgData name="Dominic Dotterrer" userId="1abaebb9fb295ec4" providerId="LiveId" clId="{109C5D50-6F3C-4C25-95C0-9D2A6B7ADE55}" dt="2023-05-17T16:23:04.854" v="3555" actId="14100"/>
          <ac:cxnSpMkLst>
            <pc:docMk/>
            <pc:sldMk cId="4224570255" sldId="303"/>
            <ac:cxnSpMk id="46" creationId="{1F39A682-14F7-5C53-93DD-4F1717BDCC44}"/>
          </ac:cxnSpMkLst>
        </pc:cxnChg>
        <pc:cxnChg chg="add mod">
          <ac:chgData name="Dominic Dotterrer" userId="1abaebb9fb295ec4" providerId="LiveId" clId="{109C5D50-6F3C-4C25-95C0-9D2A6B7ADE55}" dt="2023-05-17T16:23:14.716" v="3558" actId="14100"/>
          <ac:cxnSpMkLst>
            <pc:docMk/>
            <pc:sldMk cId="4224570255" sldId="303"/>
            <ac:cxnSpMk id="48" creationId="{AA3C1B7B-F30D-75D7-B72E-6D2A3FBF6D56}"/>
          </ac:cxnSpMkLst>
        </pc:cxnChg>
        <pc:cxnChg chg="add mod">
          <ac:chgData name="Dominic Dotterrer" userId="1abaebb9fb295ec4" providerId="LiveId" clId="{109C5D50-6F3C-4C25-95C0-9D2A6B7ADE55}" dt="2023-05-17T16:23:25.696" v="3561" actId="14100"/>
          <ac:cxnSpMkLst>
            <pc:docMk/>
            <pc:sldMk cId="4224570255" sldId="303"/>
            <ac:cxnSpMk id="50" creationId="{EED936EE-3B3F-DD7C-FE2C-2E363F868E19}"/>
          </ac:cxnSpMkLst>
        </pc:cxnChg>
        <pc:cxnChg chg="add del mod">
          <ac:chgData name="Dominic Dotterrer" userId="1abaebb9fb295ec4" providerId="LiveId" clId="{109C5D50-6F3C-4C25-95C0-9D2A6B7ADE55}" dt="2023-05-17T16:24:09.764" v="3576" actId="21"/>
          <ac:cxnSpMkLst>
            <pc:docMk/>
            <pc:sldMk cId="4224570255" sldId="303"/>
            <ac:cxnSpMk id="52" creationId="{3B88F5CE-5B27-D990-73E8-604095E55F08}"/>
          </ac:cxnSpMkLst>
        </pc:cxnChg>
        <pc:cxnChg chg="add mod">
          <ac:chgData name="Dominic Dotterrer" userId="1abaebb9fb295ec4" providerId="LiveId" clId="{109C5D50-6F3C-4C25-95C0-9D2A6B7ADE55}" dt="2023-05-17T16:24:26.309" v="3580" actId="14100"/>
          <ac:cxnSpMkLst>
            <pc:docMk/>
            <pc:sldMk cId="4224570255" sldId="303"/>
            <ac:cxnSpMk id="56" creationId="{EEFF4A2D-3875-A708-78A0-46D47B3DD4F0}"/>
          </ac:cxnSpMkLst>
        </pc:cxnChg>
        <pc:cxnChg chg="add mod">
          <ac:chgData name="Dominic Dotterrer" userId="1abaebb9fb295ec4" providerId="LiveId" clId="{109C5D50-6F3C-4C25-95C0-9D2A6B7ADE55}" dt="2023-05-17T16:24:45.535" v="3583" actId="14100"/>
          <ac:cxnSpMkLst>
            <pc:docMk/>
            <pc:sldMk cId="4224570255" sldId="303"/>
            <ac:cxnSpMk id="59" creationId="{DFE069FA-AC5F-A5AA-E7A3-270811B93B96}"/>
          </ac:cxnSpMkLst>
        </pc:cxnChg>
        <pc:cxnChg chg="add mod">
          <ac:chgData name="Dominic Dotterrer" userId="1abaebb9fb295ec4" providerId="LiveId" clId="{109C5D50-6F3C-4C25-95C0-9D2A6B7ADE55}" dt="2023-05-17T16:25:02.473" v="3586" actId="14100"/>
          <ac:cxnSpMkLst>
            <pc:docMk/>
            <pc:sldMk cId="4224570255" sldId="303"/>
            <ac:cxnSpMk id="62" creationId="{B11BA658-DAC5-3D89-DCD2-F806DDCA1BE0}"/>
          </ac:cxnSpMkLst>
        </pc:cxnChg>
        <pc:cxnChg chg="add mod">
          <ac:chgData name="Dominic Dotterrer" userId="1abaebb9fb295ec4" providerId="LiveId" clId="{109C5D50-6F3C-4C25-95C0-9D2A6B7ADE55}" dt="2023-05-17T16:25:15.803" v="3589" actId="14100"/>
          <ac:cxnSpMkLst>
            <pc:docMk/>
            <pc:sldMk cId="4224570255" sldId="303"/>
            <ac:cxnSpMk id="64" creationId="{912A620A-7342-D172-1B46-0E15DEBFB1D4}"/>
          </ac:cxnSpMkLst>
        </pc:cxnChg>
        <pc:cxnChg chg="add mod">
          <ac:chgData name="Dominic Dotterrer" userId="1abaebb9fb295ec4" providerId="LiveId" clId="{109C5D50-6F3C-4C25-95C0-9D2A6B7ADE55}" dt="2023-05-17T16:25:33.068" v="3593" actId="14100"/>
          <ac:cxnSpMkLst>
            <pc:docMk/>
            <pc:sldMk cId="4224570255" sldId="303"/>
            <ac:cxnSpMk id="66" creationId="{243EEAB0-46B3-BC1A-13E7-F79242DC331C}"/>
          </ac:cxnSpMkLst>
        </pc:cxnChg>
        <pc:cxnChg chg="add mod">
          <ac:chgData name="Dominic Dotterrer" userId="1abaebb9fb295ec4" providerId="LiveId" clId="{109C5D50-6F3C-4C25-95C0-9D2A6B7ADE55}" dt="2023-05-17T16:25:58.076" v="3597" actId="14100"/>
          <ac:cxnSpMkLst>
            <pc:docMk/>
            <pc:sldMk cId="4224570255" sldId="303"/>
            <ac:cxnSpMk id="69" creationId="{D62459E1-72D1-44FC-FA2C-ED37E7335EA7}"/>
          </ac:cxnSpMkLst>
        </pc:cxnChg>
        <pc:cxnChg chg="add mod">
          <ac:chgData name="Dominic Dotterrer" userId="1abaebb9fb295ec4" providerId="LiveId" clId="{109C5D50-6F3C-4C25-95C0-9D2A6B7ADE55}" dt="2023-05-17T16:26:11.937" v="3601" actId="14100"/>
          <ac:cxnSpMkLst>
            <pc:docMk/>
            <pc:sldMk cId="4224570255" sldId="303"/>
            <ac:cxnSpMk id="72" creationId="{18FE580A-3240-8D5B-7B35-D2293D199B46}"/>
          </ac:cxnSpMkLst>
        </pc:cxnChg>
        <pc:cxnChg chg="add mod">
          <ac:chgData name="Dominic Dotterrer" userId="1abaebb9fb295ec4" providerId="LiveId" clId="{109C5D50-6F3C-4C25-95C0-9D2A6B7ADE55}" dt="2023-05-17T16:26:32.089" v="3605" actId="14100"/>
          <ac:cxnSpMkLst>
            <pc:docMk/>
            <pc:sldMk cId="4224570255" sldId="303"/>
            <ac:cxnSpMk id="74" creationId="{A828FD58-18A2-4073-BD9B-191E993BE93C}"/>
          </ac:cxnSpMkLst>
        </pc:cxnChg>
        <pc:cxnChg chg="add mod">
          <ac:chgData name="Dominic Dotterrer" userId="1abaebb9fb295ec4" providerId="LiveId" clId="{109C5D50-6F3C-4C25-95C0-9D2A6B7ADE55}" dt="2023-05-17T16:26:47.164" v="3609" actId="1076"/>
          <ac:cxnSpMkLst>
            <pc:docMk/>
            <pc:sldMk cId="4224570255" sldId="303"/>
            <ac:cxnSpMk id="77" creationId="{41B31CFA-DCD3-5132-79AD-695A745BF5C8}"/>
          </ac:cxnSpMkLst>
        </pc:cxnChg>
        <pc:cxnChg chg="add mod">
          <ac:chgData name="Dominic Dotterrer" userId="1abaebb9fb295ec4" providerId="LiveId" clId="{109C5D50-6F3C-4C25-95C0-9D2A6B7ADE55}" dt="2023-05-17T16:27:05.352" v="3612" actId="14100"/>
          <ac:cxnSpMkLst>
            <pc:docMk/>
            <pc:sldMk cId="4224570255" sldId="303"/>
            <ac:cxnSpMk id="79" creationId="{DD0CA9A4-4849-8123-F20D-1A20B7BFCDCF}"/>
          </ac:cxnSpMkLst>
        </pc:cxnChg>
      </pc:sldChg>
      <pc:sldChg chg="addSp delSp modSp add mod delAnim modAnim">
        <pc:chgData name="Dominic Dotterrer" userId="1abaebb9fb295ec4" providerId="LiveId" clId="{109C5D50-6F3C-4C25-95C0-9D2A6B7ADE55}" dt="2023-05-17T20:23:22.599" v="4197" actId="1076"/>
        <pc:sldMkLst>
          <pc:docMk/>
          <pc:sldMk cId="705991200" sldId="304"/>
        </pc:sldMkLst>
        <pc:spChg chg="add mod">
          <ac:chgData name="Dominic Dotterrer" userId="1abaebb9fb295ec4" providerId="LiveId" clId="{109C5D50-6F3C-4C25-95C0-9D2A6B7ADE55}" dt="2023-05-17T20:23:22.599" v="4197" actId="1076"/>
          <ac:spMkLst>
            <pc:docMk/>
            <pc:sldMk cId="705991200" sldId="304"/>
            <ac:spMk id="3" creationId="{5BF0ABF4-DCD8-9922-378D-278B8CC6AA47}"/>
          </ac:spMkLst>
        </pc:spChg>
        <pc:spChg chg="mod">
          <ac:chgData name="Dominic Dotterrer" userId="1abaebb9fb295ec4" providerId="LiveId" clId="{109C5D50-6F3C-4C25-95C0-9D2A6B7ADE55}" dt="2023-05-17T15:40:25.301" v="3220" actId="692"/>
          <ac:spMkLst>
            <pc:docMk/>
            <pc:sldMk cId="705991200" sldId="304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7T15:40:29.187" v="3221" actId="692"/>
          <ac:spMkLst>
            <pc:docMk/>
            <pc:sldMk cId="705991200" sldId="304"/>
            <ac:spMk id="5" creationId="{342F4EB5-139A-92B5-C86B-1752638EB304}"/>
          </ac:spMkLst>
        </pc:spChg>
        <pc:spChg chg="del">
          <ac:chgData name="Dominic Dotterrer" userId="1abaebb9fb295ec4" providerId="LiveId" clId="{109C5D50-6F3C-4C25-95C0-9D2A6B7ADE55}" dt="2023-05-17T15:33:00.529" v="3194" actId="21"/>
          <ac:spMkLst>
            <pc:docMk/>
            <pc:sldMk cId="705991200" sldId="304"/>
            <ac:spMk id="6" creationId="{73A3EB06-E094-924A-F78F-CF08DBB799CB}"/>
          </ac:spMkLst>
        </pc:spChg>
        <pc:picChg chg="add mod">
          <ac:chgData name="Dominic Dotterrer" userId="1abaebb9fb295ec4" providerId="LiveId" clId="{109C5D50-6F3C-4C25-95C0-9D2A6B7ADE55}" dt="2023-05-17T15:40:14.328" v="3219" actId="692"/>
          <ac:picMkLst>
            <pc:docMk/>
            <pc:sldMk cId="705991200" sldId="304"/>
            <ac:picMk id="2" creationId="{D7D451D6-D53A-CC1F-4BC0-CAE1CABA660A}"/>
          </ac:picMkLst>
        </pc:picChg>
        <pc:picChg chg="del mod">
          <ac:chgData name="Dominic Dotterrer" userId="1abaebb9fb295ec4" providerId="LiveId" clId="{109C5D50-6F3C-4C25-95C0-9D2A6B7ADE55}" dt="2023-05-17T15:38:59.243" v="3205" actId="21"/>
          <ac:picMkLst>
            <pc:docMk/>
            <pc:sldMk cId="705991200" sldId="304"/>
            <ac:picMk id="7" creationId="{D310BA1C-FF4E-E48A-C2F7-54BDF42EADEF}"/>
          </ac:picMkLst>
        </pc:picChg>
      </pc:sldChg>
      <pc:sldChg chg="addSp delSp modSp add mod ord">
        <pc:chgData name="Dominic Dotterrer" userId="1abaebb9fb295ec4" providerId="LiveId" clId="{109C5D50-6F3C-4C25-95C0-9D2A6B7ADE55}" dt="2023-05-17T20:20:45.368" v="4132"/>
        <pc:sldMkLst>
          <pc:docMk/>
          <pc:sldMk cId="808911534" sldId="305"/>
        </pc:sldMkLst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8" creationId="{3E876CDD-D2FE-D569-97CB-C31500C62B0B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9" creationId="{094961C2-5625-5C96-C7F0-EE1BD1058B94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10" creationId="{F3A92D77-D980-F01C-FD4B-706F7099B638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11" creationId="{9B3D6887-915E-86E4-33F5-1C94C52787FD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12" creationId="{EF2B5240-9FEC-3F83-2B49-C55076ADFEF8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13" creationId="{AB1D7592-78FA-3066-9E41-2ABCE39C8E71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14" creationId="{A4A5AB08-8FC7-628A-2B70-25AA221BAADB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15" creationId="{FA443291-09BD-0BC7-C8A2-C5EF2094FF51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17" creationId="{47EC9205-C800-C812-29FC-2E0AD7590A2A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18" creationId="{D9EA7986-B13C-A5DF-8D42-76DDC0F38A3B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19" creationId="{63B7A680-EAF9-4D11-8BD7-F43B41CAD5D9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20" creationId="{3F20FE71-CBEC-52A9-CFF0-7A6A51066E8E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21" creationId="{DFAB0136-EB64-BBC8-9D37-E155FA59F7EE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22" creationId="{9B05B847-3F5A-5773-6645-0E2B5835C664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81" creationId="{DD233C26-324A-E792-550F-663EA554914D}"/>
          </ac:spMkLst>
        </pc:spChg>
        <pc:spChg chg="del">
          <ac:chgData name="Dominic Dotterrer" userId="1abaebb9fb295ec4" providerId="LiveId" clId="{109C5D50-6F3C-4C25-95C0-9D2A6B7ADE55}" dt="2023-05-17T16:29:16.549" v="3638" actId="478"/>
          <ac:spMkLst>
            <pc:docMk/>
            <pc:sldMk cId="808911534" sldId="305"/>
            <ac:spMk id="82" creationId="{A692611D-8036-58BD-D753-9018C8D6D0ED}"/>
          </ac:spMkLst>
        </pc:spChg>
        <pc:picChg chg="add mod">
          <ac:chgData name="Dominic Dotterrer" userId="1abaebb9fb295ec4" providerId="LiveId" clId="{109C5D50-6F3C-4C25-95C0-9D2A6B7ADE55}" dt="2023-05-17T16:30:46.010" v="3652" actId="14861"/>
          <ac:picMkLst>
            <pc:docMk/>
            <pc:sldMk cId="808911534" sldId="305"/>
            <ac:picMk id="3" creationId="{7D10C0CE-6491-19A9-B4F0-DC7C97B27103}"/>
          </ac:picMkLst>
        </pc:pic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24" creationId="{99F059AC-610B-3D91-4003-EEE920A2E882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27" creationId="{11AA0461-7431-27FB-BB75-C876028BE19C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29" creationId="{BBA89B84-E118-B794-6114-EADFA96B73E3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32" creationId="{A9C37873-7F99-728E-960F-84F92FB89EAD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35" creationId="{B1E20C4C-C1E1-957F-FFDE-3217CCF093A8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38" creationId="{7A1E06FF-C50D-08F3-126F-9F4C5A97BCF7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40" creationId="{A5DD4B6B-3D23-F7D2-4605-2CA7B9938257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42" creationId="{E429B73E-BF54-389D-FCA9-6619F5933B2F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44" creationId="{5F95695A-21F5-4F57-9587-5EADDE32EA28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46" creationId="{1F39A682-14F7-5C53-93DD-4F1717BDCC44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48" creationId="{AA3C1B7B-F30D-75D7-B72E-6D2A3FBF6D56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50" creationId="{EED936EE-3B3F-DD7C-FE2C-2E363F868E19}"/>
          </ac:cxnSpMkLst>
        </pc:cxnChg>
        <pc:cxnChg chg="del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56" creationId="{EEFF4A2D-3875-A708-78A0-46D47B3DD4F0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59" creationId="{DFE069FA-AC5F-A5AA-E7A3-270811B93B96}"/>
          </ac:cxnSpMkLst>
        </pc:cxnChg>
        <pc:cxnChg chg="del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62" creationId="{B11BA658-DAC5-3D89-DCD2-F806DDCA1BE0}"/>
          </ac:cxnSpMkLst>
        </pc:cxnChg>
        <pc:cxnChg chg="del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64" creationId="{912A620A-7342-D172-1B46-0E15DEBFB1D4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66" creationId="{243EEAB0-46B3-BC1A-13E7-F79242DC331C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69" creationId="{D62459E1-72D1-44FC-FA2C-ED37E7335EA7}"/>
          </ac:cxnSpMkLst>
        </pc:cxnChg>
        <pc:cxnChg chg="del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72" creationId="{18FE580A-3240-8D5B-7B35-D2293D199B46}"/>
          </ac:cxnSpMkLst>
        </pc:cxnChg>
        <pc:cxnChg chg="del mod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74" creationId="{A828FD58-18A2-4073-BD9B-191E993BE93C}"/>
          </ac:cxnSpMkLst>
        </pc:cxnChg>
        <pc:cxnChg chg="del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77" creationId="{41B31CFA-DCD3-5132-79AD-695A745BF5C8}"/>
          </ac:cxnSpMkLst>
        </pc:cxnChg>
        <pc:cxnChg chg="del">
          <ac:chgData name="Dominic Dotterrer" userId="1abaebb9fb295ec4" providerId="LiveId" clId="{109C5D50-6F3C-4C25-95C0-9D2A6B7ADE55}" dt="2023-05-17T16:29:16.549" v="3638" actId="478"/>
          <ac:cxnSpMkLst>
            <pc:docMk/>
            <pc:sldMk cId="808911534" sldId="305"/>
            <ac:cxnSpMk id="79" creationId="{DD0CA9A4-4849-8123-F20D-1A20B7BFCDCF}"/>
          </ac:cxnSpMkLst>
        </pc:cxnChg>
      </pc:sldChg>
      <pc:sldChg chg="addSp delSp modSp add mod delAnim">
        <pc:chgData name="Dominic Dotterrer" userId="1abaebb9fb295ec4" providerId="LiveId" clId="{109C5D50-6F3C-4C25-95C0-9D2A6B7ADE55}" dt="2023-05-17T20:36:42.225" v="4462" actId="1076"/>
        <pc:sldMkLst>
          <pc:docMk/>
          <pc:sldMk cId="131050775" sldId="306"/>
        </pc:sldMkLst>
        <pc:spChg chg="mod">
          <ac:chgData name="Dominic Dotterrer" userId="1abaebb9fb295ec4" providerId="LiveId" clId="{109C5D50-6F3C-4C25-95C0-9D2A6B7ADE55}" dt="2023-05-17T20:36:42.225" v="4462" actId="1076"/>
          <ac:spMkLst>
            <pc:docMk/>
            <pc:sldMk cId="131050775" sldId="306"/>
            <ac:spMk id="3" creationId="{5BF0ABF4-DCD8-9922-378D-278B8CC6AA47}"/>
          </ac:spMkLst>
        </pc:spChg>
        <pc:spChg chg="mod">
          <ac:chgData name="Dominic Dotterrer" userId="1abaebb9fb295ec4" providerId="LiveId" clId="{109C5D50-6F3C-4C25-95C0-9D2A6B7ADE55}" dt="2023-05-17T17:38:05.350" v="3960" actId="14100"/>
          <ac:spMkLst>
            <pc:docMk/>
            <pc:sldMk cId="131050775" sldId="306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7T20:30:42.784" v="4382" actId="20577"/>
          <ac:spMkLst>
            <pc:docMk/>
            <pc:sldMk cId="131050775" sldId="306"/>
            <ac:spMk id="5" creationId="{342F4EB5-139A-92B5-C86B-1752638EB304}"/>
          </ac:spMkLst>
        </pc:spChg>
        <pc:spChg chg="add mod">
          <ac:chgData name="Dominic Dotterrer" userId="1abaebb9fb295ec4" providerId="LiveId" clId="{109C5D50-6F3C-4C25-95C0-9D2A6B7ADE55}" dt="2023-05-17T20:28:07.625" v="4212" actId="1076"/>
          <ac:spMkLst>
            <pc:docMk/>
            <pc:sldMk cId="131050775" sldId="306"/>
            <ac:spMk id="6" creationId="{99DFBAF1-58A3-AF75-112E-F12B642EFEB8}"/>
          </ac:spMkLst>
        </pc:spChg>
        <pc:picChg chg="del">
          <ac:chgData name="Dominic Dotterrer" userId="1abaebb9fb295ec4" providerId="LiveId" clId="{109C5D50-6F3C-4C25-95C0-9D2A6B7ADE55}" dt="2023-05-17T16:34:26.942" v="3654" actId="21"/>
          <ac:picMkLst>
            <pc:docMk/>
            <pc:sldMk cId="131050775" sldId="306"/>
            <ac:picMk id="2" creationId="{D7D451D6-D53A-CC1F-4BC0-CAE1CABA660A}"/>
          </ac:picMkLst>
        </pc:picChg>
        <pc:picChg chg="add mod">
          <ac:chgData name="Dominic Dotterrer" userId="1abaebb9fb295ec4" providerId="LiveId" clId="{109C5D50-6F3C-4C25-95C0-9D2A6B7ADE55}" dt="2023-05-17T20:28:01.708" v="4211" actId="14861"/>
          <ac:picMkLst>
            <pc:docMk/>
            <pc:sldMk cId="131050775" sldId="306"/>
            <ac:picMk id="4098" creationId="{321F6C93-AB9F-971A-FF35-74AB6EA32C46}"/>
          </ac:picMkLst>
        </pc:picChg>
      </pc:sldChg>
      <pc:sldChg chg="delSp modSp add del mod">
        <pc:chgData name="Dominic Dotterrer" userId="1abaebb9fb295ec4" providerId="LiveId" clId="{109C5D50-6F3C-4C25-95C0-9D2A6B7ADE55}" dt="2023-05-17T20:37:02.035" v="4463" actId="2696"/>
        <pc:sldMkLst>
          <pc:docMk/>
          <pc:sldMk cId="1246603559" sldId="307"/>
        </pc:sldMkLst>
        <pc:spChg chg="del mod">
          <ac:chgData name="Dominic Dotterrer" userId="1abaebb9fb295ec4" providerId="LiveId" clId="{109C5D50-6F3C-4C25-95C0-9D2A6B7ADE55}" dt="2023-05-17T20:30:23.517" v="4305"/>
          <ac:spMkLst>
            <pc:docMk/>
            <pc:sldMk cId="1246603559" sldId="307"/>
            <ac:spMk id="3" creationId="{5BF0ABF4-DCD8-9922-378D-278B8CC6AA47}"/>
          </ac:spMkLst>
        </pc:spChg>
      </pc:sldChg>
      <pc:sldChg chg="addSp delSp modSp add mod">
        <pc:chgData name="Dominic Dotterrer" userId="1abaebb9fb295ec4" providerId="LiveId" clId="{109C5D50-6F3C-4C25-95C0-9D2A6B7ADE55}" dt="2023-05-23T13:01:02.371" v="6331" actId="20577"/>
        <pc:sldMkLst>
          <pc:docMk/>
          <pc:sldMk cId="1307024530" sldId="307"/>
        </pc:sldMkLst>
        <pc:spChg chg="mod">
          <ac:chgData name="Dominic Dotterrer" userId="1abaebb9fb295ec4" providerId="LiveId" clId="{109C5D50-6F3C-4C25-95C0-9D2A6B7ADE55}" dt="2023-05-23T13:01:02.371" v="6331" actId="20577"/>
          <ac:spMkLst>
            <pc:docMk/>
            <pc:sldMk cId="1307024530" sldId="307"/>
            <ac:spMk id="3" creationId="{5BF0ABF4-DCD8-9922-378D-278B8CC6AA47}"/>
          </ac:spMkLst>
        </pc:spChg>
        <pc:spChg chg="del">
          <ac:chgData name="Dominic Dotterrer" userId="1abaebb9fb295ec4" providerId="LiveId" clId="{109C5D50-6F3C-4C25-95C0-9D2A6B7ADE55}" dt="2023-05-17T20:41:25.047" v="4699" actId="21"/>
          <ac:spMkLst>
            <pc:docMk/>
            <pc:sldMk cId="1307024530" sldId="307"/>
            <ac:spMk id="6" creationId="{99DFBAF1-58A3-AF75-112E-F12B642EFEB8}"/>
          </ac:spMkLst>
        </pc:spChg>
        <pc:picChg chg="add mod">
          <ac:chgData name="Dominic Dotterrer" userId="1abaebb9fb295ec4" providerId="LiveId" clId="{109C5D50-6F3C-4C25-95C0-9D2A6B7ADE55}" dt="2023-05-17T20:42:20.739" v="4728" actId="1076"/>
          <ac:picMkLst>
            <pc:docMk/>
            <pc:sldMk cId="1307024530" sldId="307"/>
            <ac:picMk id="7" creationId="{77A3A3FA-B96F-E1BB-3A4C-12B5E27C282F}"/>
          </ac:picMkLst>
        </pc:picChg>
        <pc:picChg chg="del">
          <ac:chgData name="Dominic Dotterrer" userId="1abaebb9fb295ec4" providerId="LiveId" clId="{109C5D50-6F3C-4C25-95C0-9D2A6B7ADE55}" dt="2023-05-17T20:41:19.905" v="4698" actId="21"/>
          <ac:picMkLst>
            <pc:docMk/>
            <pc:sldMk cId="1307024530" sldId="307"/>
            <ac:picMk id="4098" creationId="{321F6C93-AB9F-971A-FF35-74AB6EA32C46}"/>
          </ac:picMkLst>
        </pc:picChg>
      </pc:sldChg>
      <pc:sldChg chg="addSp delSp modSp add mod">
        <pc:chgData name="Dominic Dotterrer" userId="1abaebb9fb295ec4" providerId="LiveId" clId="{109C5D50-6F3C-4C25-95C0-9D2A6B7ADE55}" dt="2023-05-18T13:43:58.318" v="5456" actId="692"/>
        <pc:sldMkLst>
          <pc:docMk/>
          <pc:sldMk cId="1826542455" sldId="308"/>
        </pc:sldMkLst>
        <pc:spChg chg="mod">
          <ac:chgData name="Dominic Dotterrer" userId="1abaebb9fb295ec4" providerId="LiveId" clId="{109C5D50-6F3C-4C25-95C0-9D2A6B7ADE55}" dt="2023-05-17T20:45:22.020" v="4884" actId="1076"/>
          <ac:spMkLst>
            <pc:docMk/>
            <pc:sldMk cId="1826542455" sldId="308"/>
            <ac:spMk id="3" creationId="{5BF0ABF4-DCD8-9922-378D-278B8CC6AA47}"/>
          </ac:spMkLst>
        </pc:spChg>
        <pc:picChg chg="add mod">
          <ac:chgData name="Dominic Dotterrer" userId="1abaebb9fb295ec4" providerId="LiveId" clId="{109C5D50-6F3C-4C25-95C0-9D2A6B7ADE55}" dt="2023-05-18T13:43:58.318" v="5456" actId="692"/>
          <ac:picMkLst>
            <pc:docMk/>
            <pc:sldMk cId="1826542455" sldId="308"/>
            <ac:picMk id="6" creationId="{E40F582F-5DBA-5AF9-83AE-CFD1B5B481A9}"/>
          </ac:picMkLst>
        </pc:picChg>
        <pc:picChg chg="del">
          <ac:chgData name="Dominic Dotterrer" userId="1abaebb9fb295ec4" providerId="LiveId" clId="{109C5D50-6F3C-4C25-95C0-9D2A6B7ADE55}" dt="2023-05-17T20:42:57.309" v="4732" actId="21"/>
          <ac:picMkLst>
            <pc:docMk/>
            <pc:sldMk cId="1826542455" sldId="308"/>
            <ac:picMk id="7" creationId="{77A3A3FA-B96F-E1BB-3A4C-12B5E27C282F}"/>
          </ac:picMkLst>
        </pc:picChg>
      </pc:sldChg>
      <pc:sldChg chg="addSp delSp modSp add mod ord delAnim">
        <pc:chgData name="Dominic Dotterrer" userId="1abaebb9fb295ec4" providerId="LiveId" clId="{109C5D50-6F3C-4C25-95C0-9D2A6B7ADE55}" dt="2023-05-17T21:01:40.231" v="4982" actId="1076"/>
        <pc:sldMkLst>
          <pc:docMk/>
          <pc:sldMk cId="3681150085" sldId="309"/>
        </pc:sldMkLst>
        <pc:spChg chg="mod">
          <ac:chgData name="Dominic Dotterrer" userId="1abaebb9fb295ec4" providerId="LiveId" clId="{109C5D50-6F3C-4C25-95C0-9D2A6B7ADE55}" dt="2023-05-17T20:55:24.039" v="4902" actId="14100"/>
          <ac:spMkLst>
            <pc:docMk/>
            <pc:sldMk cId="3681150085" sldId="309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7T20:59:09.963" v="4961" actId="20577"/>
          <ac:spMkLst>
            <pc:docMk/>
            <pc:sldMk cId="3681150085" sldId="309"/>
            <ac:spMk id="5" creationId="{342F4EB5-139A-92B5-C86B-1752638EB304}"/>
          </ac:spMkLst>
        </pc:spChg>
        <pc:spChg chg="mod">
          <ac:chgData name="Dominic Dotterrer" userId="1abaebb9fb295ec4" providerId="LiveId" clId="{109C5D50-6F3C-4C25-95C0-9D2A6B7ADE55}" dt="2023-05-17T21:01:40.231" v="4982" actId="1076"/>
          <ac:spMkLst>
            <pc:docMk/>
            <pc:sldMk cId="3681150085" sldId="309"/>
            <ac:spMk id="7" creationId="{77DEB975-F6A7-639E-758C-87A66D826556}"/>
          </ac:spMkLst>
        </pc:spChg>
        <pc:picChg chg="del">
          <ac:chgData name="Dominic Dotterrer" userId="1abaebb9fb295ec4" providerId="LiveId" clId="{109C5D50-6F3C-4C25-95C0-9D2A6B7ADE55}" dt="2023-05-17T20:54:37.082" v="4888" actId="21"/>
          <ac:picMkLst>
            <pc:docMk/>
            <pc:sldMk cId="3681150085" sldId="309"/>
            <ac:picMk id="6" creationId="{A82BC5B2-2B8F-A1E5-77AF-CE8B720FB4F6}"/>
          </ac:picMkLst>
        </pc:picChg>
        <pc:picChg chg="add mod">
          <ac:chgData name="Dominic Dotterrer" userId="1abaebb9fb295ec4" providerId="LiveId" clId="{109C5D50-6F3C-4C25-95C0-9D2A6B7ADE55}" dt="2023-05-17T20:55:10.735" v="4900" actId="14861"/>
          <ac:picMkLst>
            <pc:docMk/>
            <pc:sldMk cId="3681150085" sldId="309"/>
            <ac:picMk id="5122" creationId="{A5FE0698-3B6C-3118-DED8-F7D1F709C224}"/>
          </ac:picMkLst>
        </pc:picChg>
      </pc:sldChg>
      <pc:sldChg chg="addSp delSp modSp add mod">
        <pc:chgData name="Dominic Dotterrer" userId="1abaebb9fb295ec4" providerId="LiveId" clId="{109C5D50-6F3C-4C25-95C0-9D2A6B7ADE55}" dt="2023-05-17T21:04:34.835" v="5197" actId="20577"/>
        <pc:sldMkLst>
          <pc:docMk/>
          <pc:sldMk cId="107133945" sldId="310"/>
        </pc:sldMkLst>
        <pc:spChg chg="mod">
          <ac:chgData name="Dominic Dotterrer" userId="1abaebb9fb295ec4" providerId="LiveId" clId="{109C5D50-6F3C-4C25-95C0-9D2A6B7ADE55}" dt="2023-05-17T21:00:48.737" v="4975" actId="1076"/>
          <ac:spMkLst>
            <pc:docMk/>
            <pc:sldMk cId="107133945" sldId="310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7T21:04:34.835" v="5197" actId="20577"/>
          <ac:spMkLst>
            <pc:docMk/>
            <pc:sldMk cId="107133945" sldId="310"/>
            <ac:spMk id="7" creationId="{77DEB975-F6A7-639E-758C-87A66D826556}"/>
          </ac:spMkLst>
        </pc:spChg>
        <pc:picChg chg="add mod">
          <ac:chgData name="Dominic Dotterrer" userId="1abaebb9fb295ec4" providerId="LiveId" clId="{109C5D50-6F3C-4C25-95C0-9D2A6B7ADE55}" dt="2023-05-17T21:00:54.820" v="4976" actId="1076"/>
          <ac:picMkLst>
            <pc:docMk/>
            <pc:sldMk cId="107133945" sldId="310"/>
            <ac:picMk id="3" creationId="{E3C270DD-6E7B-1A52-A89B-BE36BED9A038}"/>
          </ac:picMkLst>
        </pc:picChg>
        <pc:picChg chg="del">
          <ac:chgData name="Dominic Dotterrer" userId="1abaebb9fb295ec4" providerId="LiveId" clId="{109C5D50-6F3C-4C25-95C0-9D2A6B7ADE55}" dt="2023-05-17T20:59:55.672" v="4963" actId="21"/>
          <ac:picMkLst>
            <pc:docMk/>
            <pc:sldMk cId="107133945" sldId="310"/>
            <ac:picMk id="5122" creationId="{A5FE0698-3B6C-3118-DED8-F7D1F709C224}"/>
          </ac:picMkLst>
        </pc:picChg>
      </pc:sldChg>
      <pc:sldChg chg="modSp add mod ord">
        <pc:chgData name="Dominic Dotterrer" userId="1abaebb9fb295ec4" providerId="LiveId" clId="{109C5D50-6F3C-4C25-95C0-9D2A6B7ADE55}" dt="2023-05-17T21:06:23.186" v="5423" actId="1076"/>
        <pc:sldMkLst>
          <pc:docMk/>
          <pc:sldMk cId="3506313801" sldId="311"/>
        </pc:sldMkLst>
        <pc:spChg chg="mod">
          <ac:chgData name="Dominic Dotterrer" userId="1abaebb9fb295ec4" providerId="LiveId" clId="{109C5D50-6F3C-4C25-95C0-9D2A6B7ADE55}" dt="2023-05-17T21:06:23.186" v="5423" actId="1076"/>
          <ac:spMkLst>
            <pc:docMk/>
            <pc:sldMk cId="3506313801" sldId="311"/>
            <ac:spMk id="7" creationId="{77DEB975-F6A7-639E-758C-87A66D826556}"/>
          </ac:spMkLst>
        </pc:spChg>
      </pc:sldChg>
      <pc:sldChg chg="addSp delSp modSp add mod">
        <pc:chgData name="Dominic Dotterrer" userId="1abaebb9fb295ec4" providerId="LiveId" clId="{109C5D50-6F3C-4C25-95C0-9D2A6B7ADE55}" dt="2023-05-18T13:41:03.271" v="5450" actId="692"/>
        <pc:sldMkLst>
          <pc:docMk/>
          <pc:sldMk cId="4051322989" sldId="312"/>
        </pc:sldMkLst>
        <pc:spChg chg="mod">
          <ac:chgData name="Dominic Dotterrer" userId="1abaebb9fb295ec4" providerId="LiveId" clId="{109C5D50-6F3C-4C25-95C0-9D2A6B7ADE55}" dt="2023-05-18T13:40:42.883" v="5435" actId="1076"/>
          <ac:spMkLst>
            <pc:docMk/>
            <pc:sldMk cId="4051322989" sldId="312"/>
            <ac:spMk id="3" creationId="{5BF0ABF4-DCD8-9922-378D-278B8CC6AA47}"/>
          </ac:spMkLst>
        </pc:spChg>
        <pc:spChg chg="mod">
          <ac:chgData name="Dominic Dotterrer" userId="1abaebb9fb295ec4" providerId="LiveId" clId="{109C5D50-6F3C-4C25-95C0-9D2A6B7ADE55}" dt="2023-05-18T13:40:36.402" v="5434" actId="1076"/>
          <ac:spMkLst>
            <pc:docMk/>
            <pc:sldMk cId="4051322989" sldId="312"/>
            <ac:spMk id="4" creationId="{845AB772-00D5-CA14-C3FE-CA7813FDAE26}"/>
          </ac:spMkLst>
        </pc:spChg>
        <pc:picChg chg="del">
          <ac:chgData name="Dominic Dotterrer" userId="1abaebb9fb295ec4" providerId="LiveId" clId="{109C5D50-6F3C-4C25-95C0-9D2A6B7ADE55}" dt="2023-05-18T13:39:55.720" v="5426" actId="21"/>
          <ac:picMkLst>
            <pc:docMk/>
            <pc:sldMk cId="4051322989" sldId="312"/>
            <ac:picMk id="7" creationId="{77A3A3FA-B96F-E1BB-3A4C-12B5E27C282F}"/>
          </ac:picMkLst>
        </pc:picChg>
        <pc:picChg chg="add mod">
          <ac:chgData name="Dominic Dotterrer" userId="1abaebb9fb295ec4" providerId="LiveId" clId="{109C5D50-6F3C-4C25-95C0-9D2A6B7ADE55}" dt="2023-05-18T13:41:03.271" v="5450" actId="692"/>
          <ac:picMkLst>
            <pc:docMk/>
            <pc:sldMk cId="4051322989" sldId="312"/>
            <ac:picMk id="6146" creationId="{152F27B2-8824-F66B-66E1-ADD1AE7675AB}"/>
          </ac:picMkLst>
        </pc:picChg>
      </pc:sldChg>
      <pc:sldChg chg="addSp delSp modSp add mod">
        <pc:chgData name="Dominic Dotterrer" userId="1abaebb9fb295ec4" providerId="LiveId" clId="{109C5D50-6F3C-4C25-95C0-9D2A6B7ADE55}" dt="2023-05-23T12:59:01.081" v="6324" actId="20577"/>
        <pc:sldMkLst>
          <pc:docMk/>
          <pc:sldMk cId="667806096" sldId="313"/>
        </pc:sldMkLst>
        <pc:spChg chg="mod">
          <ac:chgData name="Dominic Dotterrer" userId="1abaebb9fb295ec4" providerId="LiveId" clId="{109C5D50-6F3C-4C25-95C0-9D2A6B7ADE55}" dt="2023-05-18T14:39:15.221" v="5513" actId="14100"/>
          <ac:spMkLst>
            <pc:docMk/>
            <pc:sldMk cId="667806096" sldId="313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8T14:36:09.155" v="5496" actId="20577"/>
          <ac:spMkLst>
            <pc:docMk/>
            <pc:sldMk cId="667806096" sldId="313"/>
            <ac:spMk id="5" creationId="{342F4EB5-139A-92B5-C86B-1752638EB304}"/>
          </ac:spMkLst>
        </pc:spChg>
        <pc:spChg chg="mod">
          <ac:chgData name="Dominic Dotterrer" userId="1abaebb9fb295ec4" providerId="LiveId" clId="{109C5D50-6F3C-4C25-95C0-9D2A6B7ADE55}" dt="2023-05-23T12:59:01.081" v="6324" actId="20577"/>
          <ac:spMkLst>
            <pc:docMk/>
            <pc:sldMk cId="667806096" sldId="313"/>
            <ac:spMk id="7" creationId="{77DEB975-F6A7-639E-758C-87A66D826556}"/>
          </ac:spMkLst>
        </pc:spChg>
        <pc:picChg chg="add mod">
          <ac:chgData name="Dominic Dotterrer" userId="1abaebb9fb295ec4" providerId="LiveId" clId="{109C5D50-6F3C-4C25-95C0-9D2A6B7ADE55}" dt="2023-05-18T14:37:36.395" v="5512" actId="14861"/>
          <ac:picMkLst>
            <pc:docMk/>
            <pc:sldMk cId="667806096" sldId="313"/>
            <ac:picMk id="3" creationId="{C4106FF6-7D26-B7FF-A9FC-7A81EB844DE6}"/>
          </ac:picMkLst>
        </pc:picChg>
        <pc:picChg chg="del">
          <ac:chgData name="Dominic Dotterrer" userId="1abaebb9fb295ec4" providerId="LiveId" clId="{109C5D50-6F3C-4C25-95C0-9D2A6B7ADE55}" dt="2023-05-18T14:36:12.009" v="5497" actId="21"/>
          <ac:picMkLst>
            <pc:docMk/>
            <pc:sldMk cId="667806096" sldId="313"/>
            <ac:picMk id="5122" creationId="{A5FE0698-3B6C-3118-DED8-F7D1F709C224}"/>
          </ac:picMkLst>
        </pc:picChg>
      </pc:sldChg>
      <pc:sldChg chg="addSp delSp modSp add mod modAnim">
        <pc:chgData name="Dominic Dotterrer" userId="1abaebb9fb295ec4" providerId="LiveId" clId="{109C5D50-6F3C-4C25-95C0-9D2A6B7ADE55}" dt="2023-05-18T15:45:17.273" v="6096" actId="1076"/>
        <pc:sldMkLst>
          <pc:docMk/>
          <pc:sldMk cId="205866893" sldId="314"/>
        </pc:sldMkLst>
        <pc:spChg chg="mod">
          <ac:chgData name="Dominic Dotterrer" userId="1abaebb9fb295ec4" providerId="LiveId" clId="{109C5D50-6F3C-4C25-95C0-9D2A6B7ADE55}" dt="2023-05-18T15:45:07.987" v="6095" actId="1076"/>
          <ac:spMkLst>
            <pc:docMk/>
            <pc:sldMk cId="205866893" sldId="314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8T15:45:17.273" v="6096" actId="1076"/>
          <ac:spMkLst>
            <pc:docMk/>
            <pc:sldMk cId="205866893" sldId="314"/>
            <ac:spMk id="7" creationId="{77DEB975-F6A7-639E-758C-87A66D826556}"/>
          </ac:spMkLst>
        </pc:spChg>
        <pc:picChg chg="add mod">
          <ac:chgData name="Dominic Dotterrer" userId="1abaebb9fb295ec4" providerId="LiveId" clId="{109C5D50-6F3C-4C25-95C0-9D2A6B7ADE55}" dt="2023-05-18T15:45:02.948" v="6094" actId="1076"/>
          <ac:picMkLst>
            <pc:docMk/>
            <pc:sldMk cId="205866893" sldId="314"/>
            <ac:picMk id="2" creationId="{71E046B5-953A-B77E-1A97-F768D525DFD6}"/>
          </ac:picMkLst>
        </pc:picChg>
        <pc:picChg chg="del">
          <ac:chgData name="Dominic Dotterrer" userId="1abaebb9fb295ec4" providerId="LiveId" clId="{109C5D50-6F3C-4C25-95C0-9D2A6B7ADE55}" dt="2023-05-18T15:40:06.414" v="5911" actId="21"/>
          <ac:picMkLst>
            <pc:docMk/>
            <pc:sldMk cId="205866893" sldId="314"/>
            <ac:picMk id="3" creationId="{C4106FF6-7D26-B7FF-A9FC-7A81EB844DE6}"/>
          </ac:picMkLst>
        </pc:picChg>
      </pc:sldChg>
      <pc:sldChg chg="addSp delSp modSp add mod ord">
        <pc:chgData name="Dominic Dotterrer" userId="1abaebb9fb295ec4" providerId="LiveId" clId="{109C5D50-6F3C-4C25-95C0-9D2A6B7ADE55}" dt="2023-05-18T15:47:40.354" v="6222" actId="1076"/>
        <pc:sldMkLst>
          <pc:docMk/>
          <pc:sldMk cId="1494410080" sldId="315"/>
        </pc:sldMkLst>
        <pc:spChg chg="mod">
          <ac:chgData name="Dominic Dotterrer" userId="1abaebb9fb295ec4" providerId="LiveId" clId="{109C5D50-6F3C-4C25-95C0-9D2A6B7ADE55}" dt="2023-05-18T15:46:09.325" v="6117" actId="14100"/>
          <ac:spMkLst>
            <pc:docMk/>
            <pc:sldMk cId="1494410080" sldId="315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8T15:47:40.354" v="6222" actId="1076"/>
          <ac:spMkLst>
            <pc:docMk/>
            <pc:sldMk cId="1494410080" sldId="315"/>
            <ac:spMk id="7" creationId="{77DEB975-F6A7-639E-758C-87A66D826556}"/>
          </ac:spMkLst>
        </pc:spChg>
        <pc:picChg chg="del">
          <ac:chgData name="Dominic Dotterrer" userId="1abaebb9fb295ec4" providerId="LiveId" clId="{109C5D50-6F3C-4C25-95C0-9D2A6B7ADE55}" dt="2023-05-18T15:45:30.751" v="6100" actId="21"/>
          <ac:picMkLst>
            <pc:docMk/>
            <pc:sldMk cId="1494410080" sldId="315"/>
            <ac:picMk id="3" creationId="{C4106FF6-7D26-B7FF-A9FC-7A81EB844DE6}"/>
          </ac:picMkLst>
        </pc:picChg>
        <pc:picChg chg="add mod">
          <ac:chgData name="Dominic Dotterrer" userId="1abaebb9fb295ec4" providerId="LiveId" clId="{109C5D50-6F3C-4C25-95C0-9D2A6B7ADE55}" dt="2023-05-18T15:45:57.233" v="6115" actId="962"/>
          <ac:picMkLst>
            <pc:docMk/>
            <pc:sldMk cId="1494410080" sldId="315"/>
            <ac:picMk id="6" creationId="{F5DE731E-CEB7-7F49-EA48-266BC6F3B38B}"/>
          </ac:picMkLst>
        </pc:picChg>
      </pc:sldChg>
      <pc:sldChg chg="delSp modSp mod">
        <pc:chgData name="Dominic Dotterrer" userId="1abaebb9fb295ec4" providerId="LiveId" clId="{109C5D50-6F3C-4C25-95C0-9D2A6B7ADE55}" dt="2023-05-18T22:42:26.926" v="6315" actId="1076"/>
        <pc:sldMkLst>
          <pc:docMk/>
          <pc:sldMk cId="1840816505" sldId="316"/>
        </pc:sldMkLst>
        <pc:spChg chg="mod ord">
          <ac:chgData name="Dominic Dotterrer" userId="1abaebb9fb295ec4" providerId="LiveId" clId="{109C5D50-6F3C-4C25-95C0-9D2A6B7ADE55}" dt="2023-05-18T22:42:26.926" v="6315" actId="1076"/>
          <ac:spMkLst>
            <pc:docMk/>
            <pc:sldMk cId="1840816505" sldId="316"/>
            <ac:spMk id="3" creationId="{5BF0ABF4-DCD8-9922-378D-278B8CC6AA47}"/>
          </ac:spMkLst>
        </pc:spChg>
        <pc:spChg chg="mod ord">
          <ac:chgData name="Dominic Dotterrer" userId="1abaebb9fb295ec4" providerId="LiveId" clId="{109C5D50-6F3C-4C25-95C0-9D2A6B7ADE55}" dt="2023-05-18T22:41:10.850" v="6240" actId="14100"/>
          <ac:spMkLst>
            <pc:docMk/>
            <pc:sldMk cId="1840816505" sldId="316"/>
            <ac:spMk id="4" creationId="{845AB772-00D5-CA14-C3FE-CA7813FDAE26}"/>
          </ac:spMkLst>
        </pc:spChg>
        <pc:spChg chg="mod">
          <ac:chgData name="Dominic Dotterrer" userId="1abaebb9fb295ec4" providerId="LiveId" clId="{109C5D50-6F3C-4C25-95C0-9D2A6B7ADE55}" dt="2023-05-18T22:40:43.008" v="6234" actId="20577"/>
          <ac:spMkLst>
            <pc:docMk/>
            <pc:sldMk cId="1840816505" sldId="316"/>
            <ac:spMk id="5" creationId="{342F4EB5-139A-92B5-C86B-1752638EB304}"/>
          </ac:spMkLst>
        </pc:spChg>
        <pc:picChg chg="del">
          <ac:chgData name="Dominic Dotterrer" userId="1abaebb9fb295ec4" providerId="LiveId" clId="{109C5D50-6F3C-4C25-95C0-9D2A6B7ADE55}" dt="2023-05-18T19:28:50.376" v="6224" actId="21"/>
          <ac:picMkLst>
            <pc:docMk/>
            <pc:sldMk cId="1840816505" sldId="316"/>
            <ac:picMk id="7" creationId="{77A3A3FA-B96F-E1BB-3A4C-12B5E27C282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A6E2-6D05-DA7C-2E94-4A3C0453B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750D8-A36C-E8B0-7A6C-64FE29747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89500-3D3A-1EC1-4262-CA7FC2F63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3BFB-70FC-A052-9FAA-2DF342A9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40912-4B84-EA95-C20C-86E16FB9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53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1459-3738-9AE2-A4F4-9552830B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706FB-E934-939A-5D68-49AAE019D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CAF93-9C05-A995-D99C-E21012B4A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1F6C5-C9FA-D767-8FFC-D9D3BF4B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8D2BC-49FF-259F-4FDA-407E0479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A192-0C4E-98FE-EE8A-552531BB5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F1A1C-EFDD-A27D-A958-19998B899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CDD78-5CAF-1737-683E-E0121AEDD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73044-FF06-4E75-F87F-7113894F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B852-33C4-CD68-0B45-D8AEF8F9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0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CDC-454B-594F-E22A-8A3CB2A3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C3C0-BD85-194F-194E-09550E11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84EAE-82D1-40F0-3702-228F07AC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57E06-F631-840E-5C56-FA62419C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A1E05-C6EB-3ECB-1A02-D9DEEC07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9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67A8-12D6-510C-3A96-77E377B9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B00DC-40E1-A3AE-2366-6E331FA39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C766C-E65F-3EF5-2A7C-286BFBEEC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403A0-9DF2-16B3-33F3-84FC25CF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FFEA1-F0FC-BAD0-5B19-D560E828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1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EF26-482D-C931-646E-4B36E5AB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388A5-45E7-A475-FE7D-1AD904F02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2EE40-C7B1-645D-9F28-A6D685795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814FD-33A5-722C-5227-C0176E08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A4369-FC31-4A58-702F-CF73BBCD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227CF-56C3-C730-8F46-5DE58430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8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E1EF-A8DD-3EE2-7273-1656C65E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2DC3F-0913-DD49-D257-840BF9A81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7286B-326F-3734-596D-ACDCB5674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C85B8-8734-B114-0730-20541457B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95BE98-4F4D-0245-902D-AFDA880BE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FE3E32-EE00-126D-68B7-8D89303B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89B682-661C-270E-7230-B3924ED5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6CC2B-D451-2077-9F84-69C0D070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5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8F4C-9B1C-3164-C686-D13148AA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524F4-9DB8-ED22-DFBA-69E0414F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DCA73-F382-DA1B-8DAA-B26431C8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30284-DED6-E6A3-3E8C-AB89F4D2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6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B97F6-0D3E-EB20-3960-080C40265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8E459-F198-4D88-21BB-1DB6749D7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EBD21-884E-A8B9-91A9-632472DC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9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9EFD-3ACD-E063-626B-6897DE9F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3A80-2301-AD0B-C578-ED903DA00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62C01-60CA-1BB7-247F-F931C3A33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7B9FF-2F52-74A2-D172-3389FD0A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FB63C-55CB-0A7B-1F29-986C81A7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AE049-1ADD-75C1-B83F-6AF0FE79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21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99C8-A502-5611-A73A-00C2B398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99BB3-52DA-1C90-EAED-FD20D9C61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5E1AD-331D-36AE-5A12-07E8DC64D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33B98-0431-10D5-1BD4-56FCDF28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D1AC5-CBCE-79CD-C3E3-58855A83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1F136-300F-9556-61BC-C6CBB370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1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8A282-9FFF-8943-EA03-BB75F4E8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85403-A12C-032D-C00E-5803D0F42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C534B-99F9-1DA6-FF45-372ED7FEE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63DF-741D-43CC-AE54-065457931C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53690-165D-F26D-94BF-8F9F4CB8D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03E85-C38D-6C9D-43D4-407E2258E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E8F3A-E778-47AB-A40C-7E14277E1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4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xEP6LINeR8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1yaqUI4b974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dUAqSlSAQKA?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ARcUM3yrMw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iUchhW257Y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6273671"/>
          </a:xfrm>
          <a:prstGeom prst="rect">
            <a:avLst/>
          </a:prstGeom>
          <a:solidFill>
            <a:srgbClr val="561B83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89AE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685800" y="714376"/>
            <a:ext cx="10772775" cy="5495924"/>
          </a:xfrm>
          <a:prstGeom prst="rect">
            <a:avLst/>
          </a:prstGeom>
          <a:solidFill>
            <a:srgbClr val="C89AEA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0ABF4-DCD8-9922-378D-278B8CC6AA47}"/>
              </a:ext>
            </a:extLst>
          </p:cNvPr>
          <p:cNvSpPr txBox="1"/>
          <p:nvPr/>
        </p:nvSpPr>
        <p:spPr>
          <a:xfrm>
            <a:off x="3303866" y="2523619"/>
            <a:ext cx="55366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561B8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Harmonics</a:t>
            </a: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561B8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 for </a:t>
            </a:r>
            <a:r>
              <a:rPr kumimoji="0" lang="fr-F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561B8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Poets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561B83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fr-FR" sz="2800" dirty="0">
                <a:solidFill>
                  <a:srgbClr val="561B8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Rockville Science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561B83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</a:rPr>
              <a:t>18 May 2023</a:t>
            </a:r>
          </a:p>
        </p:txBody>
      </p:sp>
    </p:spTree>
    <p:extLst>
      <p:ext uri="{BB962C8B-B14F-4D97-AF65-F5344CB8AC3E}">
        <p14:creationId xmlns:p14="http://schemas.microsoft.com/office/powerpoint/2010/main" val="1840816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660849"/>
            <a:ext cx="11625943" cy="48985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Interlude: Circles to Sine Waves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27A3D-F539-FBC7-2627-719CA5297CAC}"/>
              </a:ext>
            </a:extLst>
          </p:cNvPr>
          <p:cNvSpPr txBox="1"/>
          <p:nvPr/>
        </p:nvSpPr>
        <p:spPr>
          <a:xfrm>
            <a:off x="897653" y="3325304"/>
            <a:ext cx="291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we add an epicycle to the curve, it gives us a sine wave within a sine wave.</a:t>
            </a:r>
          </a:p>
        </p:txBody>
      </p:sp>
      <p:pic>
        <p:nvPicPr>
          <p:cNvPr id="3074" name="Picture 2" descr="Finding fundamentals of a wave from a product of two sinusoids | Physics  Forums">
            <a:extLst>
              <a:ext uri="{FF2B5EF4-FFF2-40B4-BE49-F238E27FC236}">
                <a16:creationId xmlns:a16="http://schemas.microsoft.com/office/drawing/2014/main" id="{6CE31823-5BB6-250F-CF04-84FD343C6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2" t="2426" r="2706" b="11008"/>
          <a:stretch/>
        </p:blipFill>
        <p:spPr bwMode="auto">
          <a:xfrm>
            <a:off x="4511708" y="2668196"/>
            <a:ext cx="6782639" cy="2883877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31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660849"/>
            <a:ext cx="11625943" cy="4898572"/>
          </a:xfrm>
          <a:prstGeom prst="rect">
            <a:avLst/>
          </a:prstGeom>
          <a:solidFill>
            <a:srgbClr val="C89AEA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561B83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89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Wave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A3EB06-E094-924A-F78F-CF08DBB799CB}"/>
                  </a:ext>
                </a:extLst>
              </p:cNvPr>
              <p:cNvSpPr txBox="1"/>
              <p:nvPr/>
            </p:nvSpPr>
            <p:spPr>
              <a:xfrm>
                <a:off x="3677751" y="1840803"/>
                <a:ext cx="4742709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𝑊𝑎𝑣𝑒</m:t>
                      </m:r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𝐸𝑞𝑢𝑎𝑡𝑖𝑜𝑛</m:t>
                      </m:r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:     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561B8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561B8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A3EB06-E094-924A-F78F-CF08DBB7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51" y="1840803"/>
                <a:ext cx="4742709" cy="741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line, diagram, plot, slope">
            <a:extLst>
              <a:ext uri="{FF2B5EF4-FFF2-40B4-BE49-F238E27FC236}">
                <a16:creationId xmlns:a16="http://schemas.microsoft.com/office/drawing/2014/main" id="{7D10C0CE-6491-19A9-B4F0-DC7C97B27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42" y="3041932"/>
            <a:ext cx="7400925" cy="305752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91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660849"/>
            <a:ext cx="11625943" cy="4898572"/>
          </a:xfrm>
          <a:prstGeom prst="rect">
            <a:avLst/>
          </a:prstGeom>
          <a:solidFill>
            <a:srgbClr val="C89AEA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561B83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89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Wave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A3EB06-E094-924A-F78F-CF08DBB799CB}"/>
                  </a:ext>
                </a:extLst>
              </p:cNvPr>
              <p:cNvSpPr txBox="1"/>
              <p:nvPr/>
            </p:nvSpPr>
            <p:spPr>
              <a:xfrm>
                <a:off x="3677751" y="1840803"/>
                <a:ext cx="4742709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𝑊𝑎𝑣𝑒</m:t>
                      </m:r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𝐸𝑞𝑢𝑎𝑡𝑖𝑜𝑛</m:t>
                      </m:r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:     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561B8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561B8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561B8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561B8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A3EB06-E094-924A-F78F-CF08DBB79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51" y="1840803"/>
                <a:ext cx="4742709" cy="741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E876CDD-D2FE-D569-97CB-C31500C62B0B}"/>
              </a:ext>
            </a:extLst>
          </p:cNvPr>
          <p:cNvSpPr/>
          <p:nvPr/>
        </p:nvSpPr>
        <p:spPr>
          <a:xfrm>
            <a:off x="760324" y="2899209"/>
            <a:ext cx="10671349" cy="3079560"/>
          </a:xfrm>
          <a:prstGeom prst="rect">
            <a:avLst/>
          </a:prstGeom>
          <a:solidFill>
            <a:schemeClr val="bg1"/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4961C2-5625-5C96-C7F0-EE1BD1058B94}"/>
              </a:ext>
            </a:extLst>
          </p:cNvPr>
          <p:cNvSpPr/>
          <p:nvPr/>
        </p:nvSpPr>
        <p:spPr>
          <a:xfrm>
            <a:off x="1376624" y="4833256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A92D77-D980-F01C-FD4B-706F7099B638}"/>
              </a:ext>
            </a:extLst>
          </p:cNvPr>
          <p:cNvSpPr/>
          <p:nvPr/>
        </p:nvSpPr>
        <p:spPr>
          <a:xfrm>
            <a:off x="2192215" y="4983982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3D6887-915E-86E4-33F5-1C94C52787FD}"/>
              </a:ext>
            </a:extLst>
          </p:cNvPr>
          <p:cNvSpPr/>
          <p:nvPr/>
        </p:nvSpPr>
        <p:spPr>
          <a:xfrm>
            <a:off x="2955890" y="4336899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2B5240-9FEC-3F83-2B49-C55076ADFEF8}"/>
              </a:ext>
            </a:extLst>
          </p:cNvPr>
          <p:cNvSpPr/>
          <p:nvPr/>
        </p:nvSpPr>
        <p:spPr>
          <a:xfrm>
            <a:off x="3840144" y="4757893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1D7592-78FA-3066-9E41-2ABCE39C8E71}"/>
              </a:ext>
            </a:extLst>
          </p:cNvPr>
          <p:cNvSpPr/>
          <p:nvPr/>
        </p:nvSpPr>
        <p:spPr>
          <a:xfrm>
            <a:off x="4654061" y="3733183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A5AB08-8FC7-628A-2B70-25AA221BAADB}"/>
              </a:ext>
            </a:extLst>
          </p:cNvPr>
          <p:cNvSpPr/>
          <p:nvPr/>
        </p:nvSpPr>
        <p:spPr>
          <a:xfrm>
            <a:off x="5578510" y="3436197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443291-09BD-0BC7-C8A2-C5EF2094FF51}"/>
              </a:ext>
            </a:extLst>
          </p:cNvPr>
          <p:cNvSpPr/>
          <p:nvPr/>
        </p:nvSpPr>
        <p:spPr>
          <a:xfrm>
            <a:off x="6432620" y="4419459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EC9205-C800-C812-29FC-2E0AD7590A2A}"/>
              </a:ext>
            </a:extLst>
          </p:cNvPr>
          <p:cNvSpPr/>
          <p:nvPr/>
        </p:nvSpPr>
        <p:spPr>
          <a:xfrm>
            <a:off x="7186246" y="3738207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EA7986-B13C-A5DF-8D42-76DDC0F38A3B}"/>
              </a:ext>
            </a:extLst>
          </p:cNvPr>
          <p:cNvSpPr/>
          <p:nvPr/>
        </p:nvSpPr>
        <p:spPr>
          <a:xfrm>
            <a:off x="7929824" y="4110135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B7A680-EAF9-4D11-8BD7-F43B41CAD5D9}"/>
              </a:ext>
            </a:extLst>
          </p:cNvPr>
          <p:cNvSpPr/>
          <p:nvPr/>
        </p:nvSpPr>
        <p:spPr>
          <a:xfrm>
            <a:off x="8701034" y="4570185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20FE71-CBEC-52A9-CFF0-7A6A51066E8E}"/>
              </a:ext>
            </a:extLst>
          </p:cNvPr>
          <p:cNvSpPr/>
          <p:nvPr/>
        </p:nvSpPr>
        <p:spPr>
          <a:xfrm>
            <a:off x="9497366" y="4273757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FAB0136-EB64-BBC8-9D37-E155FA59F7EE}"/>
              </a:ext>
            </a:extLst>
          </p:cNvPr>
          <p:cNvSpPr/>
          <p:nvPr/>
        </p:nvSpPr>
        <p:spPr>
          <a:xfrm>
            <a:off x="10150509" y="5192127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05B847-3F5A-5773-6645-0E2B5835C664}"/>
              </a:ext>
            </a:extLst>
          </p:cNvPr>
          <p:cNvSpPr/>
          <p:nvPr/>
        </p:nvSpPr>
        <p:spPr>
          <a:xfrm>
            <a:off x="10673024" y="4029748"/>
            <a:ext cx="180870" cy="1507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F059AC-610B-3D91-4003-EEE920A2E882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1557494" y="4908619"/>
            <a:ext cx="634721" cy="15072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AA0461-7431-27FB-BB75-C876028BE19C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373085" y="4465552"/>
            <a:ext cx="609293" cy="59379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A89B84-E118-B794-6114-EADFA96B73E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36760" y="4427335"/>
            <a:ext cx="729872" cy="352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C37873-7F99-728E-960F-84F92FB89EAD}"/>
              </a:ext>
            </a:extLst>
          </p:cNvPr>
          <p:cNvCxnSpPr>
            <a:cxnSpLocks/>
            <a:stCxn id="12" idx="6"/>
            <a:endCxn id="13" idx="3"/>
          </p:cNvCxnSpPr>
          <p:nvPr/>
        </p:nvCxnSpPr>
        <p:spPr>
          <a:xfrm flipV="1">
            <a:off x="4021014" y="3861836"/>
            <a:ext cx="659535" cy="9714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E20C4C-C1E1-957F-FFDE-3217CCF093A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763755" y="3511560"/>
            <a:ext cx="814755" cy="2969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1E06FF-C50D-08F3-126F-9F4C5A97BCF7}"/>
              </a:ext>
            </a:extLst>
          </p:cNvPr>
          <p:cNvCxnSpPr>
            <a:cxnSpLocks/>
            <a:endCxn id="15" idx="5"/>
          </p:cNvCxnSpPr>
          <p:nvPr/>
        </p:nvCxnSpPr>
        <p:spPr>
          <a:xfrm>
            <a:off x="5731744" y="3521609"/>
            <a:ext cx="855258" cy="10265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DD4B6B-3D23-F7D2-4605-2CA7B9938257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6572304" y="3866860"/>
            <a:ext cx="640430" cy="6207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29B73E-BF54-389D-FCA9-6619F5933B2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320836" y="3808546"/>
            <a:ext cx="635476" cy="3236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95695A-21F5-4F57-9587-5EADDE32EA2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031983" y="4196820"/>
            <a:ext cx="695539" cy="3954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F39A682-14F7-5C53-93DD-4F1717BDCC44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8826640" y="4402410"/>
            <a:ext cx="697214" cy="2453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3C1B7B-F30D-75D7-B72E-6D2A3FBF6D56}"/>
              </a:ext>
            </a:extLst>
          </p:cNvPr>
          <p:cNvCxnSpPr>
            <a:cxnSpLocks/>
            <a:endCxn id="21" idx="4"/>
          </p:cNvCxnSpPr>
          <p:nvPr/>
        </p:nvCxnSpPr>
        <p:spPr>
          <a:xfrm>
            <a:off x="9602873" y="4351972"/>
            <a:ext cx="638071" cy="9908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D936EE-3B3F-DD7C-FE2C-2E363F868E19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10233561" y="4180474"/>
            <a:ext cx="529898" cy="1087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FF4A2D-3875-A708-78A0-46D47B3DD4F0}"/>
              </a:ext>
            </a:extLst>
          </p:cNvPr>
          <p:cNvCxnSpPr>
            <a:cxnSpLocks/>
          </p:cNvCxnSpPr>
          <p:nvPr/>
        </p:nvCxnSpPr>
        <p:spPr>
          <a:xfrm flipV="1">
            <a:off x="6525944" y="3586923"/>
            <a:ext cx="19872" cy="8448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FE069FA-AC5F-A5AA-E7A3-270811B93B96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276681" y="3888933"/>
            <a:ext cx="0" cy="5056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11BA658-DAC5-3D89-DCD2-F806DDCA1BE0}"/>
              </a:ext>
            </a:extLst>
          </p:cNvPr>
          <p:cNvCxnSpPr>
            <a:cxnSpLocks/>
          </p:cNvCxnSpPr>
          <p:nvPr/>
        </p:nvCxnSpPr>
        <p:spPr>
          <a:xfrm flipV="1">
            <a:off x="8790015" y="4260861"/>
            <a:ext cx="1454" cy="3243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12A620A-7342-D172-1B46-0E15DEBFB1D4}"/>
              </a:ext>
            </a:extLst>
          </p:cNvPr>
          <p:cNvCxnSpPr>
            <a:cxnSpLocks/>
          </p:cNvCxnSpPr>
          <p:nvPr/>
        </p:nvCxnSpPr>
        <p:spPr>
          <a:xfrm flipH="1" flipV="1">
            <a:off x="10212166" y="4194105"/>
            <a:ext cx="3770" cy="10106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3EEAB0-46B3-BC1A-13E7-F79242DC331C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9585248" y="4424483"/>
            <a:ext cx="2553" cy="5966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62459E1-72D1-44FC-FA2C-ED37E7335EA7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5649686" y="3586923"/>
            <a:ext cx="19259" cy="62413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8FE580A-3240-8D5B-7B35-D2293D199B46}"/>
              </a:ext>
            </a:extLst>
          </p:cNvPr>
          <p:cNvCxnSpPr>
            <a:cxnSpLocks/>
          </p:cNvCxnSpPr>
          <p:nvPr/>
        </p:nvCxnSpPr>
        <p:spPr>
          <a:xfrm flipV="1">
            <a:off x="3928026" y="4029748"/>
            <a:ext cx="13210" cy="7231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828FD58-18A2-4073-BD9B-191E993BE93C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4743348" y="3883909"/>
            <a:ext cx="1148" cy="3271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B31CFA-DCD3-5132-79AD-695A745BF5C8}"/>
              </a:ext>
            </a:extLst>
          </p:cNvPr>
          <p:cNvCxnSpPr>
            <a:cxnSpLocks/>
          </p:cNvCxnSpPr>
          <p:nvPr/>
        </p:nvCxnSpPr>
        <p:spPr>
          <a:xfrm>
            <a:off x="3038788" y="4492669"/>
            <a:ext cx="6775" cy="481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D0CA9A4-4849-8123-F20D-1A20B7BFCDCF}"/>
              </a:ext>
            </a:extLst>
          </p:cNvPr>
          <p:cNvCxnSpPr>
            <a:cxnSpLocks/>
          </p:cNvCxnSpPr>
          <p:nvPr/>
        </p:nvCxnSpPr>
        <p:spPr>
          <a:xfrm flipV="1">
            <a:off x="2277029" y="4603650"/>
            <a:ext cx="4034" cy="4039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D233C26-324A-E792-550F-663EA554914D}"/>
                  </a:ext>
                </a:extLst>
              </p:cNvPr>
              <p:cNvSpPr txBox="1"/>
              <p:nvPr/>
            </p:nvSpPr>
            <p:spPr>
              <a:xfrm>
                <a:off x="6380165" y="4522033"/>
                <a:ext cx="287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D233C26-324A-E792-550F-663EA5549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165" y="4522033"/>
                <a:ext cx="2877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692611D-8036-58BD-D753-9018C8D6D0ED}"/>
                  </a:ext>
                </a:extLst>
              </p:cNvPr>
              <p:cNvSpPr txBox="1"/>
              <p:nvPr/>
            </p:nvSpPr>
            <p:spPr>
              <a:xfrm>
                <a:off x="6535880" y="3439214"/>
                <a:ext cx="287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692611D-8036-58BD-D753-9018C8D6D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80" y="3439214"/>
                <a:ext cx="287744" cy="369332"/>
              </a:xfrm>
              <a:prstGeom prst="rect">
                <a:avLst/>
              </a:prstGeom>
              <a:blipFill>
                <a:blip r:embed="rId4"/>
                <a:stretch>
                  <a:fillRect r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57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660849"/>
            <a:ext cx="11625943" cy="4898572"/>
          </a:xfrm>
          <a:prstGeom prst="rect">
            <a:avLst/>
          </a:prstGeom>
          <a:solidFill>
            <a:srgbClr val="C89AEA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561B83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89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Standing Waves</a:t>
            </a:r>
          </a:p>
        </p:txBody>
      </p:sp>
      <p:pic>
        <p:nvPicPr>
          <p:cNvPr id="2" name="Online Media 1" title="1D Wave equation Animation">
            <a:hlinkClick r:id="" action="ppaction://media"/>
            <a:extLst>
              <a:ext uri="{FF2B5EF4-FFF2-40B4-BE49-F238E27FC236}">
                <a16:creationId xmlns:a16="http://schemas.microsoft.com/office/drawing/2014/main" id="{D7D451D6-D53A-CC1F-4BC0-CAE1CABA66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56418" y="2128645"/>
            <a:ext cx="7027795" cy="3970704"/>
          </a:xfrm>
          <a:prstGeom prst="rect">
            <a:avLst/>
          </a:prstGeom>
          <a:ln w="12700"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F0ABF4-DCD8-9922-378D-278B8CC6AA47}"/>
              </a:ext>
            </a:extLst>
          </p:cNvPr>
          <p:cNvSpPr txBox="1"/>
          <p:nvPr/>
        </p:nvSpPr>
        <p:spPr>
          <a:xfrm>
            <a:off x="8257603" y="2617418"/>
            <a:ext cx="301506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61B83"/>
                </a:solidFill>
              </a:rPr>
              <a:t>There are certain solutions to the wave equation that are very simple.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61B83"/>
                </a:solidFill>
              </a:rPr>
              <a:t>In music these are called </a:t>
            </a:r>
            <a:r>
              <a:rPr lang="en-US" sz="2400" i="1" dirty="0">
                <a:solidFill>
                  <a:srgbClr val="561B83"/>
                </a:solidFill>
              </a:rPr>
              <a:t>harmonics </a:t>
            </a:r>
            <a:r>
              <a:rPr lang="en-US" sz="2400" dirty="0">
                <a:solidFill>
                  <a:srgbClr val="561B83"/>
                </a:solidFill>
              </a:rPr>
              <a:t>or </a:t>
            </a:r>
            <a:r>
              <a:rPr lang="en-US" sz="2400" i="1" dirty="0">
                <a:solidFill>
                  <a:srgbClr val="561B83"/>
                </a:solidFill>
              </a:rPr>
              <a:t>overtones.</a:t>
            </a:r>
          </a:p>
        </p:txBody>
      </p:sp>
    </p:spTree>
    <p:extLst>
      <p:ext uri="{BB962C8B-B14F-4D97-AF65-F5344CB8AC3E}">
        <p14:creationId xmlns:p14="http://schemas.microsoft.com/office/powerpoint/2010/main" val="70599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660849"/>
            <a:ext cx="11625943" cy="4898572"/>
          </a:xfrm>
          <a:prstGeom prst="rect">
            <a:avLst/>
          </a:prstGeom>
          <a:solidFill>
            <a:srgbClr val="C89AEA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561B83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89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Fourier and the Heat Equation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0ABF4-DCD8-9922-378D-278B8CC6AA47}"/>
              </a:ext>
            </a:extLst>
          </p:cNvPr>
          <p:cNvSpPr txBox="1"/>
          <p:nvPr/>
        </p:nvSpPr>
        <p:spPr>
          <a:xfrm>
            <a:off x="854111" y="2217475"/>
            <a:ext cx="69233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83"/>
                </a:solidFill>
              </a:rPr>
              <a:t>In the 18</a:t>
            </a:r>
            <a:r>
              <a:rPr lang="en-US" sz="2800" baseline="30000" dirty="0">
                <a:solidFill>
                  <a:srgbClr val="561B83"/>
                </a:solidFill>
              </a:rPr>
              <a:t>th</a:t>
            </a:r>
            <a:r>
              <a:rPr lang="en-US" sz="2800" dirty="0">
                <a:solidFill>
                  <a:srgbClr val="561B83"/>
                </a:solidFill>
              </a:rPr>
              <a:t> century, mathematicians took advantage of these simple standing waves to construct other solutions to the heat and wave equations. 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61B83"/>
                </a:solidFill>
              </a:rPr>
              <a:t>In 1807, Fourier presented his </a:t>
            </a:r>
            <a:r>
              <a:rPr lang="fr-FR" sz="2800" b="0" i="1" dirty="0">
                <a:solidFill>
                  <a:srgbClr val="561B83"/>
                </a:solidFill>
                <a:effectLst/>
              </a:rPr>
              <a:t>Mémoire sur la propagation de la chaleur dans les corps solides</a:t>
            </a:r>
            <a:r>
              <a:rPr lang="fr-FR" sz="2800" b="0" dirty="0">
                <a:solidFill>
                  <a:srgbClr val="561B83"/>
                </a:solidFill>
                <a:effectLst/>
              </a:rPr>
              <a:t> to the French </a:t>
            </a:r>
            <a:r>
              <a:rPr lang="fr-FR" sz="2800" b="0" dirty="0" err="1">
                <a:solidFill>
                  <a:srgbClr val="561B83"/>
                </a:solidFill>
                <a:effectLst/>
              </a:rPr>
              <a:t>Academy</a:t>
            </a:r>
            <a:r>
              <a:rPr lang="fr-FR" sz="2800" b="0" dirty="0">
                <a:solidFill>
                  <a:srgbClr val="561B83"/>
                </a:solidFill>
                <a:effectLst/>
              </a:rPr>
              <a:t>.</a:t>
            </a:r>
          </a:p>
        </p:txBody>
      </p:sp>
      <p:pic>
        <p:nvPicPr>
          <p:cNvPr id="4098" name="Picture 2" descr="Joseph Fourier - Wikipedia">
            <a:extLst>
              <a:ext uri="{FF2B5EF4-FFF2-40B4-BE49-F238E27FC236}">
                <a16:creationId xmlns:a16="http://schemas.microsoft.com/office/drawing/2014/main" id="{321F6C93-AB9F-971A-FF35-74AB6EA3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510" y="2043324"/>
            <a:ext cx="2975970" cy="3764623"/>
          </a:xfrm>
          <a:prstGeom prst="rect">
            <a:avLst/>
          </a:prstGeom>
          <a:noFill/>
          <a:ln w="25400"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FBAF1-58A3-AF75-112E-F12B642EFEB8}"/>
              </a:ext>
            </a:extLst>
          </p:cNvPr>
          <p:cNvSpPr txBox="1"/>
          <p:nvPr/>
        </p:nvSpPr>
        <p:spPr>
          <a:xfrm>
            <a:off x="8570510" y="5914573"/>
            <a:ext cx="3087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61B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Jean-Baptiste Joseph Fourier</a:t>
            </a:r>
          </a:p>
          <a:p>
            <a:pPr algn="ct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61B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1768-1830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660849"/>
            <a:ext cx="11625943" cy="4898572"/>
          </a:xfrm>
          <a:prstGeom prst="rect">
            <a:avLst/>
          </a:prstGeom>
          <a:solidFill>
            <a:srgbClr val="C89AEA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561B83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89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Fourier and the Heat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F0ABF4-DCD8-9922-378D-278B8CC6AA47}"/>
                  </a:ext>
                </a:extLst>
              </p:cNvPr>
              <p:cNvSpPr txBox="1"/>
              <p:nvPr/>
            </p:nvSpPr>
            <p:spPr>
              <a:xfrm>
                <a:off x="887650" y="2599778"/>
                <a:ext cx="5536641" cy="3175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sz="2800" b="0" dirty="0">
                    <a:solidFill>
                      <a:srgbClr val="561B83"/>
                    </a:solidFill>
                    <a:effectLst/>
                  </a:rPr>
                  <a:t>Fourier’s key insight is that </a:t>
                </a:r>
                <a:r>
                  <a:rPr lang="en-US" sz="2800" b="0" i="1" dirty="0">
                    <a:solidFill>
                      <a:srgbClr val="561B83"/>
                    </a:solidFill>
                    <a:effectLst/>
                  </a:rPr>
                  <a:t>essentially any </a:t>
                </a:r>
                <a:r>
                  <a:rPr lang="en-US" sz="2800" b="0" dirty="0">
                    <a:solidFill>
                      <a:srgbClr val="561B83"/>
                    </a:solidFill>
                    <a:effectLst/>
                  </a:rPr>
                  <a:t>function can be represented as trigonometric series.</a:t>
                </a: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561B83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rgbClr val="561B83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561B83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561B83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rgbClr val="561B8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rgbClr val="561B8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561B8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561B8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fr-FR" sz="2800" b="0" dirty="0">
                  <a:solidFill>
                    <a:srgbClr val="561B83"/>
                  </a:solidFill>
                  <a:effectLst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F0ABF4-DCD8-9922-378D-278B8CC6A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50" y="2599778"/>
                <a:ext cx="5536641" cy="3175741"/>
              </a:xfrm>
              <a:prstGeom prst="rect">
                <a:avLst/>
              </a:prstGeom>
              <a:blipFill>
                <a:blip r:embed="rId2"/>
                <a:stretch>
                  <a:fillRect l="-2313" t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arkness, black, moon, astronomical object&#10;&#10;Description automatically generated">
            <a:extLst>
              <a:ext uri="{FF2B5EF4-FFF2-40B4-BE49-F238E27FC236}">
                <a16:creationId xmlns:a16="http://schemas.microsoft.com/office/drawing/2014/main" id="{77A3A3FA-B96F-E1BB-3A4C-12B5E27C2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12" y="2090056"/>
            <a:ext cx="4410183" cy="41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660849"/>
            <a:ext cx="11625943" cy="4898572"/>
          </a:xfrm>
          <a:prstGeom prst="rect">
            <a:avLst/>
          </a:prstGeom>
          <a:solidFill>
            <a:srgbClr val="C89AEA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561B83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89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Fourier and the Heat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F0ABF4-DCD8-9922-378D-278B8CC6AA47}"/>
                  </a:ext>
                </a:extLst>
              </p:cNvPr>
              <p:cNvSpPr txBox="1"/>
              <p:nvPr/>
            </p:nvSpPr>
            <p:spPr>
              <a:xfrm>
                <a:off x="736064" y="3429000"/>
                <a:ext cx="4307348" cy="1575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561B83"/>
                          </a:solidFill>
                          <a:effectLst/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rgbClr val="561B83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561B83"/>
                          </a:solidFill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561B83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rgbClr val="561B8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rgbClr val="561B8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561B8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561B8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561B8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fr-FR" sz="2800" b="0" dirty="0">
                  <a:solidFill>
                    <a:srgbClr val="561B8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F0ABF4-DCD8-9922-378D-278B8CC6A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64" y="3429000"/>
                <a:ext cx="4307348" cy="15753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THE PULSAR Engineering">
            <a:extLst>
              <a:ext uri="{FF2B5EF4-FFF2-40B4-BE49-F238E27FC236}">
                <a16:creationId xmlns:a16="http://schemas.microsoft.com/office/drawing/2014/main" id="{152F27B2-8824-F66B-66E1-ADD1AE767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448" y="2130716"/>
            <a:ext cx="5927690" cy="3992958"/>
          </a:xfrm>
          <a:prstGeom prst="rect">
            <a:avLst/>
          </a:prstGeom>
          <a:noFill/>
          <a:ln w="25400"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22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660849"/>
            <a:ext cx="11625943" cy="4898572"/>
          </a:xfrm>
          <a:prstGeom prst="rect">
            <a:avLst/>
          </a:prstGeom>
          <a:solidFill>
            <a:srgbClr val="C89AEA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561B83"/>
          </a:solidFill>
          <a:ln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89AE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Fourier and the Heat Equation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0ABF4-DCD8-9922-378D-278B8CC6AA47}"/>
              </a:ext>
            </a:extLst>
          </p:cNvPr>
          <p:cNvSpPr txBox="1"/>
          <p:nvPr/>
        </p:nvSpPr>
        <p:spPr>
          <a:xfrm>
            <a:off x="7053942" y="2722330"/>
            <a:ext cx="4193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b="0" dirty="0">
                <a:solidFill>
                  <a:srgbClr val="561B83"/>
                </a:solidFill>
                <a:effectLst/>
              </a:rPr>
              <a:t>This means that </a:t>
            </a:r>
            <a:r>
              <a:rPr lang="en-US" sz="3200" b="0" i="1" dirty="0">
                <a:solidFill>
                  <a:srgbClr val="561B83"/>
                </a:solidFill>
                <a:effectLst/>
              </a:rPr>
              <a:t>any</a:t>
            </a:r>
            <a:r>
              <a:rPr lang="en-US" sz="3200" b="0" dirty="0">
                <a:solidFill>
                  <a:srgbClr val="561B83"/>
                </a:solidFill>
                <a:effectLst/>
              </a:rPr>
              <a:t> curve can be approximated arbitrarily closely with sufficient epicycles.</a:t>
            </a:r>
            <a:endParaRPr lang="fr-FR" sz="3200" b="0" dirty="0">
              <a:solidFill>
                <a:srgbClr val="561B83"/>
              </a:solidFill>
              <a:effectLst/>
            </a:endParaRPr>
          </a:p>
        </p:txBody>
      </p:sp>
      <p:pic>
        <p:nvPicPr>
          <p:cNvPr id="6" name="Picture 5" descr="A picture containing drawing, sketch, line art, art&#10;&#10;Description automatically generated">
            <a:extLst>
              <a:ext uri="{FF2B5EF4-FFF2-40B4-BE49-F238E27FC236}">
                <a16:creationId xmlns:a16="http://schemas.microsoft.com/office/drawing/2014/main" id="{E40F582F-5DBA-5AF9-83AE-CFD1B5B4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3" y="1952250"/>
            <a:ext cx="5394709" cy="4315767"/>
          </a:xfrm>
          <a:prstGeom prst="rect">
            <a:avLst/>
          </a:prstGeom>
          <a:ln w="25400">
            <a:solidFill>
              <a:srgbClr val="561B8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6542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8380325" y="1589314"/>
            <a:ext cx="3528646" cy="4970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Coda: The Chladni Plate Revisited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8657492" y="2581650"/>
            <a:ext cx="297431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What is special about these frequencies?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Why does the salt form these patterns?</a:t>
            </a:r>
          </a:p>
        </p:txBody>
      </p:sp>
      <p:pic>
        <p:nvPicPr>
          <p:cNvPr id="5122" name="Picture 2" descr="Chladni Plates">
            <a:extLst>
              <a:ext uri="{FF2B5EF4-FFF2-40B4-BE49-F238E27FC236}">
                <a16:creationId xmlns:a16="http://schemas.microsoft.com/office/drawing/2014/main" id="{A5FE0698-3B6C-3118-DED8-F7D1F709C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" y="1589314"/>
            <a:ext cx="7906379" cy="4927567"/>
          </a:xfrm>
          <a:prstGeom prst="rect">
            <a:avLst/>
          </a:prstGeom>
          <a:noFill/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5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387697" y="4371033"/>
            <a:ext cx="11416602" cy="2057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Coda: The Chladni Plate Revisited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1035996" y="4892080"/>
            <a:ext cx="10400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Imagine if we pour salt onto a harmonically vibrating string (a one-dimensional drum).</a:t>
            </a:r>
          </a:p>
          <a:p>
            <a:pPr algn="ctr">
              <a:spcAft>
                <a:spcPts val="24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Where does the salt accumulate?</a:t>
            </a:r>
          </a:p>
        </p:txBody>
      </p:sp>
      <p:pic>
        <p:nvPicPr>
          <p:cNvPr id="3" name="Picture 2" descr="A black curved line with a red dot&#10;&#10;Description automatically generated with medium confidence">
            <a:extLst>
              <a:ext uri="{FF2B5EF4-FFF2-40B4-BE49-F238E27FC236}">
                <a16:creationId xmlns:a16="http://schemas.microsoft.com/office/drawing/2014/main" id="{E3C270DD-6E7B-1A52-A89B-BE36BED9A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6" y="1900745"/>
            <a:ext cx="10680083" cy="21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9318171" y="1589314"/>
            <a:ext cx="2590800" cy="4970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4472C4">
                    <a:lumMod val="40000"/>
                    <a:lumOff val="60000"/>
                  </a:srgbClr>
                </a:solidFill>
                <a:latin typeface="Calibri" panose="020F0502020204030204"/>
              </a:rPr>
              <a:t>Prelude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The Chladni Plate</a:t>
            </a:r>
          </a:p>
        </p:txBody>
      </p:sp>
      <p:pic>
        <p:nvPicPr>
          <p:cNvPr id="6" name="Online Media 5" title="Resonance Experiment! (Full Version - With Tones)">
            <a:hlinkClick r:id="" action="ppaction://media"/>
            <a:extLst>
              <a:ext uri="{FF2B5EF4-FFF2-40B4-BE49-F238E27FC236}">
                <a16:creationId xmlns:a16="http://schemas.microsoft.com/office/drawing/2014/main" id="{A82BC5B2-2B8F-A1E5-77AF-CE8B720FB4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3028" y="1583586"/>
            <a:ext cx="8817429" cy="498184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9318171" y="1873764"/>
            <a:ext cx="25907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Named for Ernst Chladni, the “father of acoustics”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What is special about these frequencies?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Why does the salt form these patterns?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We will return to these questions.</a:t>
            </a:r>
          </a:p>
        </p:txBody>
      </p:sp>
    </p:spTree>
    <p:extLst>
      <p:ext uri="{BB962C8B-B14F-4D97-AF65-F5344CB8AC3E}">
        <p14:creationId xmlns:p14="http://schemas.microsoft.com/office/powerpoint/2010/main" val="47714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8380325" y="1589314"/>
            <a:ext cx="3528646" cy="4970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Coda: The Chladni Plate Revisited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8380325" y="2366207"/>
            <a:ext cx="35286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These patterns represent standing waves. 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These are the harmonics or overtones of the drum.</a:t>
            </a:r>
          </a:p>
        </p:txBody>
      </p:sp>
      <p:pic>
        <p:nvPicPr>
          <p:cNvPr id="5122" name="Picture 2" descr="Chladni Plates">
            <a:extLst>
              <a:ext uri="{FF2B5EF4-FFF2-40B4-BE49-F238E27FC236}">
                <a16:creationId xmlns:a16="http://schemas.microsoft.com/office/drawing/2014/main" id="{A5FE0698-3B6C-3118-DED8-F7D1F709C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" y="1589314"/>
            <a:ext cx="7906379" cy="4927567"/>
          </a:xfrm>
          <a:prstGeom prst="rect">
            <a:avLst/>
          </a:prstGeom>
          <a:noFill/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31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7" y="1589314"/>
            <a:ext cx="6419223" cy="4970107"/>
          </a:xfrm>
          <a:prstGeom prst="rect">
            <a:avLst/>
          </a:prstGeom>
          <a:solidFill>
            <a:srgbClr val="FFC993"/>
          </a:solidFill>
          <a:ln>
            <a:solidFill>
              <a:srgbClr val="9A4D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9A4D00"/>
          </a:solidFill>
          <a:ln>
            <a:solidFill>
              <a:srgbClr val="FFC99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Addendum: The JPEG Standard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DEB975-F6A7-639E-758C-87A66D826556}"/>
                  </a:ext>
                </a:extLst>
              </p:cNvPr>
              <p:cNvSpPr txBox="1"/>
              <p:nvPr/>
            </p:nvSpPr>
            <p:spPr>
              <a:xfrm>
                <a:off x="463060" y="2386304"/>
                <a:ext cx="6059156" cy="396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A4D00"/>
                    </a:solidFill>
                  </a:rPr>
                  <a:t>Fourier’s idea applies to many aspects of science and engineering.</a:t>
                </a:r>
              </a:p>
              <a:p>
                <a:pPr marL="457200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A4D00"/>
                    </a:solidFill>
                  </a:rPr>
                  <a:t>Just like functions, a digital image can also be written as a sum of wave forms.</a:t>
                </a:r>
              </a:p>
              <a:p>
                <a:pPr>
                  <a:spcAft>
                    <a:spcPts val="2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A4D00"/>
                          </a:solidFill>
                          <a:latin typeface="Cambria Math" panose="02040503050406030204" pitchFamily="18" charset="0"/>
                        </a:rPr>
                        <m:t>𝐼𝑚𝑎𝑔𝑒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9A4D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A4D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9A4D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9A4D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A4D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9A4D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9A4D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9A4D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9A4D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9A4D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9A4D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rgbClr val="9A4D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9A4D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9A4D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9A4D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9A4D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9A4D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9A4D00"/>
                  </a:solidFill>
                </a:endParaRPr>
              </a:p>
              <a:p>
                <a:pPr>
                  <a:spcAft>
                    <a:spcPts val="2400"/>
                  </a:spcAft>
                </a:pPr>
                <a:endParaRPr lang="en-US" sz="2800" dirty="0">
                  <a:solidFill>
                    <a:srgbClr val="9A4D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DEB975-F6A7-639E-758C-87A66D826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60" y="2386304"/>
                <a:ext cx="6059156" cy="3964803"/>
              </a:xfrm>
              <a:prstGeom prst="rect">
                <a:avLst/>
              </a:prstGeom>
              <a:blipFill>
                <a:blip r:embed="rId2"/>
                <a:stretch>
                  <a:fillRect l="-1408" t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pattern, symmetry, grate, square&#10;&#10;Description automatically generated">
            <a:extLst>
              <a:ext uri="{FF2B5EF4-FFF2-40B4-BE49-F238E27FC236}">
                <a16:creationId xmlns:a16="http://schemas.microsoft.com/office/drawing/2014/main" id="{C4106FF6-7D26-B7FF-A9FC-7A81EB844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12" y="1593862"/>
            <a:ext cx="4965560" cy="49655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7806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7228112" y="1589312"/>
            <a:ext cx="4680859" cy="4970107"/>
          </a:xfrm>
          <a:prstGeom prst="rect">
            <a:avLst/>
          </a:prstGeom>
          <a:solidFill>
            <a:srgbClr val="FFC993"/>
          </a:solidFill>
          <a:ln>
            <a:solidFill>
              <a:srgbClr val="9A4D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9A4D00"/>
          </a:solidFill>
          <a:ln>
            <a:solidFill>
              <a:srgbClr val="FFC99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Addendum: The JPEG Standard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7383651" y="2950980"/>
            <a:ext cx="43697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solidFill>
                  <a:srgbClr val="9A4D00"/>
                </a:solidFill>
              </a:rPr>
              <a:t>In this animation, we slowly remove the frequencies from the image on the left and use them to reconstruct the same image on the right.</a:t>
            </a:r>
          </a:p>
        </p:txBody>
      </p:sp>
      <p:pic>
        <p:nvPicPr>
          <p:cNvPr id="2" name="Online Media 1" title="Fourier decomposition">
            <a:hlinkClick r:id="" action="ppaction://media"/>
            <a:extLst>
              <a:ext uri="{FF2B5EF4-FFF2-40B4-BE49-F238E27FC236}">
                <a16:creationId xmlns:a16="http://schemas.microsoft.com/office/drawing/2014/main" id="{71E046B5-953A-B77E-1A97-F768D525DF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3028" y="1589312"/>
            <a:ext cx="6626809" cy="497010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589314"/>
            <a:ext cx="4701928" cy="4970107"/>
          </a:xfrm>
          <a:prstGeom prst="rect">
            <a:avLst/>
          </a:prstGeom>
          <a:solidFill>
            <a:srgbClr val="FFC993"/>
          </a:solidFill>
          <a:ln>
            <a:solidFill>
              <a:srgbClr val="9A4D00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rgbClr val="9A4D00"/>
          </a:solidFill>
          <a:ln>
            <a:solidFill>
              <a:srgbClr val="FFC99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9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Addendum: The JPEG Standard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610714" y="3166426"/>
            <a:ext cx="40465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solidFill>
                  <a:srgbClr val="9A4D00"/>
                </a:solidFill>
              </a:rPr>
              <a:t>Here we have an image that has been compressed by discarding the high frequency overtones</a:t>
            </a:r>
          </a:p>
        </p:txBody>
      </p:sp>
      <p:pic>
        <p:nvPicPr>
          <p:cNvPr id="6" name="Picture 5" descr="A bird sitting on a branch">
            <a:extLst>
              <a:ext uri="{FF2B5EF4-FFF2-40B4-BE49-F238E27FC236}">
                <a16:creationId xmlns:a16="http://schemas.microsoft.com/office/drawing/2014/main" id="{F5DE731E-CEB7-7F49-EA48-266BC6F3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66" y="1589314"/>
            <a:ext cx="6626805" cy="497010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410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9318171" y="1589314"/>
            <a:ext cx="2590800" cy="497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2566"/>
            <a:ext cx="11625943" cy="104502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Planets in Retrograde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9318172" y="2181541"/>
            <a:ext cx="2590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When observed from Earth, stars travel in a perfect arc.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However, planets travel along more complex curves.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Planets will often turn around, or “retrograde.”</a:t>
            </a:r>
          </a:p>
        </p:txBody>
      </p:sp>
      <p:pic>
        <p:nvPicPr>
          <p:cNvPr id="1026" name="Picture 2" descr="Risa's Stars: Mars Retrograde and Preparing for Wesak | Good Times">
            <a:extLst>
              <a:ext uri="{FF2B5EF4-FFF2-40B4-BE49-F238E27FC236}">
                <a16:creationId xmlns:a16="http://schemas.microsoft.com/office/drawing/2014/main" id="{880AD918-E593-B4C5-29BA-8B89CC536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" y="1589314"/>
            <a:ext cx="8835746" cy="4970107"/>
          </a:xfrm>
          <a:prstGeom prst="rect">
            <a:avLst/>
          </a:prstGeom>
          <a:noFill/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43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589314"/>
            <a:ext cx="2922287" cy="497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2566"/>
            <a:ext cx="11625943" cy="104502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Planets in Retrograde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283028" y="2350369"/>
            <a:ext cx="281186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 name “Planet” comes from the Greek </a:t>
            </a:r>
            <a:r>
              <a:rPr lang="en-US" sz="2000" i="1" dirty="0" err="1">
                <a:solidFill>
                  <a:schemeClr val="accent6">
                    <a:lumMod val="50000"/>
                  </a:schemeClr>
                </a:solidFill>
              </a:rPr>
              <a:t>planetai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, which means “wanderer.”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 apparent retrograde motion results from the fact that our observation position is also moving in an orbit.</a:t>
            </a:r>
          </a:p>
        </p:txBody>
      </p:sp>
      <p:pic>
        <p:nvPicPr>
          <p:cNvPr id="3" name="Picture 2" descr="A picture containing circle, screenshot, space, outer space&#10;&#10;Description automatically generated">
            <a:extLst>
              <a:ext uri="{FF2B5EF4-FFF2-40B4-BE49-F238E27FC236}">
                <a16:creationId xmlns:a16="http://schemas.microsoft.com/office/drawing/2014/main" id="{3869B989-329D-E540-F8F1-97FA61034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93" y="1589314"/>
            <a:ext cx="8497178" cy="4999986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793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9318171" y="1589314"/>
            <a:ext cx="2590800" cy="497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2566"/>
            <a:ext cx="11625943" cy="104502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Planets in Retrograde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9318171" y="2335429"/>
            <a:ext cx="25907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The retrograde and prograde motion makes beautiful curves called “epicycloids.”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Here we have the geocentric orbits of the seven other planets (and the asteroid Juno)</a:t>
            </a:r>
          </a:p>
        </p:txBody>
      </p:sp>
      <p:pic>
        <p:nvPicPr>
          <p:cNvPr id="3" name="Picture 2" descr="A picture containing circle, text, screenshot, pattern">
            <a:extLst>
              <a:ext uri="{FF2B5EF4-FFF2-40B4-BE49-F238E27FC236}">
                <a16:creationId xmlns:a16="http://schemas.microsoft.com/office/drawing/2014/main" id="{9AD5CE72-05BE-BF1E-B213-03DEDF72B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" y="1603067"/>
            <a:ext cx="8844270" cy="4942600"/>
          </a:xfrm>
          <a:prstGeom prst="rect">
            <a:avLst/>
          </a:prstGeom>
          <a:ln w="25400"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39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589314"/>
            <a:ext cx="7866184" cy="497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9" y="292566"/>
            <a:ext cx="7866184" cy="104502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Original Spirograph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584478" y="1904542"/>
            <a:ext cx="70723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The Marvelous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Wondergraph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was first offered in the Sears catalog in 1908.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The Spirograph as we know it was invented by Denys Fisher in 1965 and first exhibited at the Nuremberg International Toy Fair.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The center of the gear travels around a circle.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The pen is set away from the center of the gear, so that it rotates around a smaller circle as the gear rotates.</a:t>
            </a:r>
          </a:p>
        </p:txBody>
      </p:sp>
      <p:pic>
        <p:nvPicPr>
          <p:cNvPr id="2" name="Online Media 1" title="Simple spirograph game #shorts #ytshorts #trending">
            <a:hlinkClick r:id="" action="ppaction://media"/>
            <a:extLst>
              <a:ext uri="{FF2B5EF4-FFF2-40B4-BE49-F238E27FC236}">
                <a16:creationId xmlns:a16="http://schemas.microsoft.com/office/drawing/2014/main" id="{4DC3AF16-C75B-B73F-A2EE-AA7952CA5E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68198" y="292566"/>
            <a:ext cx="3540773" cy="6266855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11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5496447" y="1589314"/>
            <a:ext cx="6412523" cy="4970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2566"/>
            <a:ext cx="11625943" cy="104502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Deferents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Epicycles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5679829" y="2427762"/>
            <a:ext cx="60457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To track the complex paths of planets, early Babylonian astronomers used a system of </a:t>
            </a:r>
            <a:r>
              <a:rPr lang="en-US" sz="2400" dirty="0" err="1">
                <a:solidFill>
                  <a:srgbClr val="0070C0"/>
                </a:solidFill>
              </a:rPr>
              <a:t>Deferents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n-US" sz="2400" dirty="0">
                <a:solidFill>
                  <a:srgbClr val="FF0000"/>
                </a:solidFill>
              </a:rPr>
              <a:t>Epicycles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 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Apollonius of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Perga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formalized this system in the 3</a:t>
            </a:r>
            <a:r>
              <a:rPr lang="en-US" sz="2400" baseline="30000" dirty="0">
                <a:solidFill>
                  <a:schemeClr val="accent6">
                    <a:lumMod val="50000"/>
                  </a:schemeClr>
                </a:solidFill>
              </a:rPr>
              <a:t>rd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century BC.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Ptolemy developed it into a complete theory of astronomy in the 2</a:t>
            </a:r>
            <a:r>
              <a:rPr lang="en-US" sz="2400" baseline="30000" dirty="0">
                <a:solidFill>
                  <a:schemeClr val="accent6">
                    <a:lumMod val="50000"/>
                  </a:schemeClr>
                </a:solidFill>
              </a:rPr>
              <a:t>nd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century BC.</a:t>
            </a:r>
          </a:p>
        </p:txBody>
      </p:sp>
      <p:pic>
        <p:nvPicPr>
          <p:cNvPr id="10" name="Picture 9" descr="A picture containing diagram, line, circle, plot&#10;&#10;Description automatically generated">
            <a:extLst>
              <a:ext uri="{FF2B5EF4-FFF2-40B4-BE49-F238E27FC236}">
                <a16:creationId xmlns:a16="http://schemas.microsoft.com/office/drawing/2014/main" id="{C8ED6BD0-535C-F2D5-CD44-D105ABAF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" y="1589314"/>
            <a:ext cx="4915006" cy="4970107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0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7" y="1603066"/>
            <a:ext cx="5231773" cy="4876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40000"/>
                  <a:lumOff val="6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2566"/>
            <a:ext cx="11625943" cy="104502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Epicycle within epicycles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EB975-F6A7-639E-758C-87A66D826556}"/>
              </a:ext>
            </a:extLst>
          </p:cNvPr>
          <p:cNvSpPr txBox="1"/>
          <p:nvPr/>
        </p:nvSpPr>
        <p:spPr>
          <a:xfrm>
            <a:off x="447987" y="1898727"/>
            <a:ext cx="4901852" cy="409342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However, as planetary observations became more accurate, astronomers added epicycles within epicycles to achieve better adherence of the model.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By the time Copernicus proposed the heliocentric model in the 16</a:t>
            </a:r>
            <a:r>
              <a:rPr lang="en-US" sz="2000" baseline="30000" dirty="0">
                <a:solidFill>
                  <a:schemeClr val="accent6">
                    <a:lumMod val="50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century AD, the Ptolemaic system was using </a:t>
            </a:r>
            <a:r>
              <a:rPr lang="en-US" sz="2000" i="1" dirty="0">
                <a:solidFill>
                  <a:schemeClr val="accent6">
                    <a:lumMod val="50000"/>
                  </a:schemeClr>
                </a:solidFill>
              </a:rPr>
              <a:t>dozens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of nested epicycles to describe planetary motion.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Important Question: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What curves can be described with nested epicycles?</a:t>
            </a:r>
          </a:p>
        </p:txBody>
      </p:sp>
      <p:pic>
        <p:nvPicPr>
          <p:cNvPr id="10" name="Picture 9" descr="A black circle with red dots">
            <a:extLst>
              <a:ext uri="{FF2B5EF4-FFF2-40B4-BE49-F238E27FC236}">
                <a16:creationId xmlns:a16="http://schemas.microsoft.com/office/drawing/2014/main" id="{74BC9D01-719C-A9A2-DF5C-2A055E6B6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78" y="1603066"/>
            <a:ext cx="6095893" cy="4876714"/>
          </a:xfrm>
          <a:prstGeom prst="rect">
            <a:avLst/>
          </a:prstGeom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11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5AB772-00D5-CA14-C3FE-CA7813FDAE26}"/>
              </a:ext>
            </a:extLst>
          </p:cNvPr>
          <p:cNvSpPr/>
          <p:nvPr/>
        </p:nvSpPr>
        <p:spPr>
          <a:xfrm>
            <a:off x="283028" y="1660849"/>
            <a:ext cx="11625943" cy="48985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2F4EB5-139A-92B5-C86B-1752638EB304}"/>
              </a:ext>
            </a:extLst>
          </p:cNvPr>
          <p:cNvSpPr/>
          <p:nvPr/>
        </p:nvSpPr>
        <p:spPr>
          <a:xfrm>
            <a:off x="283028" y="298579"/>
            <a:ext cx="11625943" cy="10450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Interlude: Circles to Sine Waves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27A3D-F539-FBC7-2627-719CA5297CAC}"/>
              </a:ext>
            </a:extLst>
          </p:cNvPr>
          <p:cNvSpPr txBox="1"/>
          <p:nvPr/>
        </p:nvSpPr>
        <p:spPr>
          <a:xfrm>
            <a:off x="8817428" y="2218545"/>
            <a:ext cx="263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going to change our perspective </a:t>
            </a:r>
          </a:p>
        </p:txBody>
      </p:sp>
      <p:pic>
        <p:nvPicPr>
          <p:cNvPr id="3" name="Online Media 2" title="Sine Curve and the Unit Circle (Stationary Circle)">
            <a:hlinkClick r:id="" action="ppaction://media"/>
            <a:extLst>
              <a:ext uri="{FF2B5EF4-FFF2-40B4-BE49-F238E27FC236}">
                <a16:creationId xmlns:a16="http://schemas.microsoft.com/office/drawing/2014/main" id="{D5376BDB-02B4-C00D-0D6F-FF98350750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3367" y="1848430"/>
            <a:ext cx="7973947" cy="4505280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84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10329</TotalTime>
  <Words>696</Words>
  <Application>Microsoft Office PowerPoint</Application>
  <PresentationFormat>Widescreen</PresentationFormat>
  <Paragraphs>73</Paragraphs>
  <Slides>23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Dotterrer</dc:creator>
  <cp:lastModifiedBy>Dominic Dotterrer</cp:lastModifiedBy>
  <cp:revision>1</cp:revision>
  <dcterms:created xsi:type="dcterms:W3CDTF">2023-05-11T22:46:49Z</dcterms:created>
  <dcterms:modified xsi:type="dcterms:W3CDTF">2023-05-23T13:01:11Z</dcterms:modified>
</cp:coreProperties>
</file>